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24"/>
  </p:notesMasterIdLst>
  <p:sldIdLst>
    <p:sldId id="274" r:id="rId7"/>
    <p:sldId id="275" r:id="rId8"/>
    <p:sldId id="320" r:id="rId9"/>
    <p:sldId id="282" r:id="rId10"/>
    <p:sldId id="305" r:id="rId11"/>
    <p:sldId id="279" r:id="rId12"/>
    <p:sldId id="306" r:id="rId13"/>
    <p:sldId id="332" r:id="rId14"/>
    <p:sldId id="301" r:id="rId15"/>
    <p:sldId id="339" r:id="rId16"/>
    <p:sldId id="341" r:id="rId17"/>
    <p:sldId id="258" r:id="rId18"/>
    <p:sldId id="333" r:id="rId19"/>
    <p:sldId id="342" r:id="rId20"/>
    <p:sldId id="257" r:id="rId21"/>
    <p:sldId id="331"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67548" autoAdjust="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wford, Laurie (VDSS)" userId="27a3a9d4-ea4c-4438-b8cf-4fc1bcf64e13" providerId="ADAL" clId="{4E2C0F97-597B-4718-A6AA-3703F337122E}"/>
    <pc:docChg chg="delSld">
      <pc:chgData name="Crawford, Laurie (VDSS)" userId="27a3a9d4-ea4c-4438-b8cf-4fc1bcf64e13" providerId="ADAL" clId="{4E2C0F97-597B-4718-A6AA-3703F337122E}" dt="2025-08-18T20:05:35.236" v="1" actId="2696"/>
      <pc:docMkLst>
        <pc:docMk/>
      </pc:docMkLst>
      <pc:sldChg chg="del">
        <pc:chgData name="Crawford, Laurie (VDSS)" userId="27a3a9d4-ea4c-4438-b8cf-4fc1bcf64e13" providerId="ADAL" clId="{4E2C0F97-597B-4718-A6AA-3703F337122E}" dt="2025-08-18T20:05:35.236" v="1" actId="2696"/>
        <pc:sldMkLst>
          <pc:docMk/>
          <pc:sldMk cId="3980030131" sldId="256"/>
        </pc:sldMkLst>
      </pc:sldChg>
      <pc:sldChg chg="del">
        <pc:chgData name="Crawford, Laurie (VDSS)" userId="27a3a9d4-ea4c-4438-b8cf-4fc1bcf64e13" providerId="ADAL" clId="{4E2C0F97-597B-4718-A6AA-3703F337122E}" dt="2025-08-18T20:05:30.086" v="0" actId="2696"/>
        <pc:sldMkLst>
          <pc:docMk/>
          <pc:sldMk cId="1313921366" sldId="269"/>
        </pc:sldMkLst>
      </pc:sldChg>
      <pc:sldChg chg="del">
        <pc:chgData name="Crawford, Laurie (VDSS)" userId="27a3a9d4-ea4c-4438-b8cf-4fc1bcf64e13" providerId="ADAL" clId="{4E2C0F97-597B-4718-A6AA-3703F337122E}" dt="2025-08-18T20:05:30.086" v="0" actId="2696"/>
        <pc:sldMkLst>
          <pc:docMk/>
          <pc:sldMk cId="557326995" sldId="276"/>
        </pc:sldMkLst>
      </pc:sldChg>
      <pc:sldChg chg="del">
        <pc:chgData name="Crawford, Laurie (VDSS)" userId="27a3a9d4-ea4c-4438-b8cf-4fc1bcf64e13" providerId="ADAL" clId="{4E2C0F97-597B-4718-A6AA-3703F337122E}" dt="2025-08-18T20:05:30.086" v="0" actId="2696"/>
        <pc:sldMkLst>
          <pc:docMk/>
          <pc:sldMk cId="1481109544" sldId="296"/>
        </pc:sldMkLst>
      </pc:sldChg>
      <pc:sldChg chg="del">
        <pc:chgData name="Crawford, Laurie (VDSS)" userId="27a3a9d4-ea4c-4438-b8cf-4fc1bcf64e13" providerId="ADAL" clId="{4E2C0F97-597B-4718-A6AA-3703F337122E}" dt="2025-08-18T20:05:30.086" v="0" actId="2696"/>
        <pc:sldMkLst>
          <pc:docMk/>
          <pc:sldMk cId="4139320664" sldId="299"/>
        </pc:sldMkLst>
      </pc:sldChg>
      <pc:sldChg chg="del">
        <pc:chgData name="Crawford, Laurie (VDSS)" userId="27a3a9d4-ea4c-4438-b8cf-4fc1bcf64e13" providerId="ADAL" clId="{4E2C0F97-597B-4718-A6AA-3703F337122E}" dt="2025-08-18T20:05:30.086" v="0" actId="2696"/>
        <pc:sldMkLst>
          <pc:docMk/>
          <pc:sldMk cId="1943881873" sldId="304"/>
        </pc:sldMkLst>
      </pc:sldChg>
      <pc:sldChg chg="del">
        <pc:chgData name="Crawford, Laurie (VDSS)" userId="27a3a9d4-ea4c-4438-b8cf-4fc1bcf64e13" providerId="ADAL" clId="{4E2C0F97-597B-4718-A6AA-3703F337122E}" dt="2025-08-18T20:05:30.086" v="0" actId="2696"/>
        <pc:sldMkLst>
          <pc:docMk/>
          <pc:sldMk cId="186716585" sldId="310"/>
        </pc:sldMkLst>
      </pc:sldChg>
      <pc:sldChg chg="del">
        <pc:chgData name="Crawford, Laurie (VDSS)" userId="27a3a9d4-ea4c-4438-b8cf-4fc1bcf64e13" providerId="ADAL" clId="{4E2C0F97-597B-4718-A6AA-3703F337122E}" dt="2025-08-18T20:05:30.086" v="0" actId="2696"/>
        <pc:sldMkLst>
          <pc:docMk/>
          <pc:sldMk cId="4262800883" sldId="317"/>
        </pc:sldMkLst>
      </pc:sldChg>
      <pc:sldChg chg="del">
        <pc:chgData name="Crawford, Laurie (VDSS)" userId="27a3a9d4-ea4c-4438-b8cf-4fc1bcf64e13" providerId="ADAL" clId="{4E2C0F97-597B-4718-A6AA-3703F337122E}" dt="2025-08-18T20:05:30.086" v="0" actId="2696"/>
        <pc:sldMkLst>
          <pc:docMk/>
          <pc:sldMk cId="2953918207" sldId="321"/>
        </pc:sldMkLst>
      </pc:sldChg>
      <pc:sldChg chg="del">
        <pc:chgData name="Crawford, Laurie (VDSS)" userId="27a3a9d4-ea4c-4438-b8cf-4fc1bcf64e13" providerId="ADAL" clId="{4E2C0F97-597B-4718-A6AA-3703F337122E}" dt="2025-08-18T20:05:30.086" v="0" actId="2696"/>
        <pc:sldMkLst>
          <pc:docMk/>
          <pc:sldMk cId="3822133048" sldId="322"/>
        </pc:sldMkLst>
      </pc:sldChg>
      <pc:sldChg chg="del">
        <pc:chgData name="Crawford, Laurie (VDSS)" userId="27a3a9d4-ea4c-4438-b8cf-4fc1bcf64e13" providerId="ADAL" clId="{4E2C0F97-597B-4718-A6AA-3703F337122E}" dt="2025-08-18T20:05:30.086" v="0" actId="2696"/>
        <pc:sldMkLst>
          <pc:docMk/>
          <pc:sldMk cId="2777994873" sldId="323"/>
        </pc:sldMkLst>
      </pc:sldChg>
      <pc:sldChg chg="del">
        <pc:chgData name="Crawford, Laurie (VDSS)" userId="27a3a9d4-ea4c-4438-b8cf-4fc1bcf64e13" providerId="ADAL" clId="{4E2C0F97-597B-4718-A6AA-3703F337122E}" dt="2025-08-18T20:05:30.086" v="0" actId="2696"/>
        <pc:sldMkLst>
          <pc:docMk/>
          <pc:sldMk cId="967322035" sldId="324"/>
        </pc:sldMkLst>
      </pc:sldChg>
      <pc:sldChg chg="del">
        <pc:chgData name="Crawford, Laurie (VDSS)" userId="27a3a9d4-ea4c-4438-b8cf-4fc1bcf64e13" providerId="ADAL" clId="{4E2C0F97-597B-4718-A6AA-3703F337122E}" dt="2025-08-18T20:05:30.086" v="0" actId="2696"/>
        <pc:sldMkLst>
          <pc:docMk/>
          <pc:sldMk cId="1616264358" sldId="327"/>
        </pc:sldMkLst>
      </pc:sldChg>
      <pc:sldChg chg="del">
        <pc:chgData name="Crawford, Laurie (VDSS)" userId="27a3a9d4-ea4c-4438-b8cf-4fc1bcf64e13" providerId="ADAL" clId="{4E2C0F97-597B-4718-A6AA-3703F337122E}" dt="2025-08-18T20:05:30.086" v="0" actId="2696"/>
        <pc:sldMkLst>
          <pc:docMk/>
          <pc:sldMk cId="729655933" sldId="328"/>
        </pc:sldMkLst>
      </pc:sldChg>
      <pc:sldChg chg="del">
        <pc:chgData name="Crawford, Laurie (VDSS)" userId="27a3a9d4-ea4c-4438-b8cf-4fc1bcf64e13" providerId="ADAL" clId="{4E2C0F97-597B-4718-A6AA-3703F337122E}" dt="2025-08-18T20:05:30.086" v="0" actId="2696"/>
        <pc:sldMkLst>
          <pc:docMk/>
          <pc:sldMk cId="793442018" sldId="330"/>
        </pc:sldMkLst>
      </pc:sldChg>
      <pc:sldChg chg="del">
        <pc:chgData name="Crawford, Laurie (VDSS)" userId="27a3a9d4-ea4c-4438-b8cf-4fc1bcf64e13" providerId="ADAL" clId="{4E2C0F97-597B-4718-A6AA-3703F337122E}" dt="2025-08-18T20:05:30.086" v="0" actId="2696"/>
        <pc:sldMkLst>
          <pc:docMk/>
          <pc:sldMk cId="1824264327" sldId="343"/>
        </pc:sldMkLst>
      </pc:sldChg>
      <pc:sldChg chg="del">
        <pc:chgData name="Crawford, Laurie (VDSS)" userId="27a3a9d4-ea4c-4438-b8cf-4fc1bcf64e13" providerId="ADAL" clId="{4E2C0F97-597B-4718-A6AA-3703F337122E}" dt="2025-08-18T20:05:30.086" v="0" actId="2696"/>
        <pc:sldMkLst>
          <pc:docMk/>
          <pc:sldMk cId="1091663600" sldId="34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E6FEB-856E-4950-94A3-90F807F211F8}"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DE284E2A-2877-4E22-8B26-24B2DE2D6C19}">
      <dgm:prSet custT="1"/>
      <dgm:spPr/>
      <dgm:t>
        <a:bodyPr/>
        <a:lstStyle/>
        <a:p>
          <a:r>
            <a:rPr lang="en-US" sz="1900" b="1" i="0" baseline="0" dirty="0"/>
            <a:t>Sets the Culture</a:t>
          </a:r>
          <a:r>
            <a:rPr lang="en-US" sz="1900" b="0" i="0" baseline="0" dirty="0"/>
            <a:t>: When leadership respect  people with lived experience, it shows everyone that their voices are important and should be part of real decision-making-not just for show.  </a:t>
          </a:r>
          <a:endParaRPr lang="en-US" sz="1900" dirty="0"/>
        </a:p>
      </dgm:t>
    </dgm:pt>
    <dgm:pt modelId="{8945D980-15C6-4F0A-A058-49EB41E38902}" type="parTrans" cxnId="{52C01970-2DF0-456B-BED2-03F0C666FDBC}">
      <dgm:prSet/>
      <dgm:spPr/>
      <dgm:t>
        <a:bodyPr/>
        <a:lstStyle/>
        <a:p>
          <a:endParaRPr lang="en-US"/>
        </a:p>
      </dgm:t>
    </dgm:pt>
    <dgm:pt modelId="{E3D67B7A-982F-4945-A7B8-665F16D17959}" type="sibTrans" cxnId="{52C01970-2DF0-456B-BED2-03F0C666FDBC}">
      <dgm:prSet/>
      <dgm:spPr/>
      <dgm:t>
        <a:bodyPr/>
        <a:lstStyle/>
        <a:p>
          <a:endParaRPr lang="en-US"/>
        </a:p>
      </dgm:t>
    </dgm:pt>
    <dgm:pt modelId="{E2511B7B-70AF-47DF-BF9B-D10EA4CF7B21}">
      <dgm:prSet custT="1"/>
      <dgm:spPr/>
      <dgm:t>
        <a:bodyPr/>
        <a:lstStyle/>
        <a:p>
          <a:r>
            <a:rPr lang="en-US" sz="1750" b="1" dirty="0"/>
            <a:t>Drives Resources and Support: </a:t>
          </a:r>
          <a:r>
            <a:rPr lang="en-US" sz="1750" b="0" dirty="0"/>
            <a:t>True support means providing money, staff, and making LEx projects a priority. Without leaders backing them, these efforts often don’t get enough funding and don’t last.</a:t>
          </a:r>
        </a:p>
      </dgm:t>
    </dgm:pt>
    <dgm:pt modelId="{9C1A6866-F1DA-42EE-A77C-9EFF46BF6698}" type="parTrans" cxnId="{588EEA12-3489-4A2C-A247-54DE15B9C894}">
      <dgm:prSet/>
      <dgm:spPr/>
      <dgm:t>
        <a:bodyPr/>
        <a:lstStyle/>
        <a:p>
          <a:endParaRPr lang="en-US"/>
        </a:p>
      </dgm:t>
    </dgm:pt>
    <dgm:pt modelId="{744B92A8-C935-4C2E-B3BC-13BDACE67FD5}" type="sibTrans" cxnId="{588EEA12-3489-4A2C-A247-54DE15B9C894}">
      <dgm:prSet/>
      <dgm:spPr/>
      <dgm:t>
        <a:bodyPr/>
        <a:lstStyle/>
        <a:p>
          <a:endParaRPr lang="en-US"/>
        </a:p>
      </dgm:t>
    </dgm:pt>
    <dgm:pt modelId="{0FC27C8A-A09F-4669-ADFC-3C9CE5E03C08}">
      <dgm:prSet custT="1"/>
      <dgm:spPr/>
      <dgm:t>
        <a:bodyPr/>
        <a:lstStyle/>
        <a:p>
          <a:r>
            <a:rPr lang="en-US" sz="1800" b="1" dirty="0"/>
            <a:t>Creates Accountability: </a:t>
          </a:r>
          <a:r>
            <a:rPr lang="en-US" sz="1800" b="0" i="0" u="none" dirty="0"/>
            <a:t>Leaders build systems that the group answer to the community. This helps make sure feedback from people with LEx leads to real change.</a:t>
          </a:r>
        </a:p>
      </dgm:t>
    </dgm:pt>
    <dgm:pt modelId="{3DCE90C5-1752-4E28-B443-A7938FB83179}" type="parTrans" cxnId="{C9591A26-760E-465B-B44B-2010001F5BA6}">
      <dgm:prSet/>
      <dgm:spPr/>
      <dgm:t>
        <a:bodyPr/>
        <a:lstStyle/>
        <a:p>
          <a:endParaRPr lang="en-US"/>
        </a:p>
      </dgm:t>
    </dgm:pt>
    <dgm:pt modelId="{B421FF07-39BD-4B5C-BAD2-CB550366C3EE}" type="sibTrans" cxnId="{C9591A26-760E-465B-B44B-2010001F5BA6}">
      <dgm:prSet/>
      <dgm:spPr/>
      <dgm:t>
        <a:bodyPr/>
        <a:lstStyle/>
        <a:p>
          <a:endParaRPr lang="en-US"/>
        </a:p>
      </dgm:t>
    </dgm:pt>
    <dgm:pt modelId="{F5B1D173-3D13-4204-877D-10E5E7232322}">
      <dgm:prSet/>
      <dgm:spPr/>
      <dgm:t>
        <a:bodyPr/>
        <a:lstStyle/>
        <a:p>
          <a:r>
            <a:rPr lang="en-US" b="1" dirty="0"/>
            <a:t>Supports Sharing Power: </a:t>
          </a:r>
          <a:r>
            <a:rPr lang="en-US" b="0" dirty="0"/>
            <a:t>When leaders agree, people with LEx don’t just give advice-they get to lead, make decisions, and help plan.</a:t>
          </a:r>
        </a:p>
      </dgm:t>
    </dgm:pt>
    <dgm:pt modelId="{86CDB415-F5E0-4D60-AC7A-0438C4CB4E4C}" type="parTrans" cxnId="{6516ECFB-128C-433F-A9BC-522CEDED1BE8}">
      <dgm:prSet/>
      <dgm:spPr/>
      <dgm:t>
        <a:bodyPr/>
        <a:lstStyle/>
        <a:p>
          <a:endParaRPr lang="en-US"/>
        </a:p>
      </dgm:t>
    </dgm:pt>
    <dgm:pt modelId="{31133DF3-42CF-4BA6-A50F-8479438B00A3}" type="sibTrans" cxnId="{6516ECFB-128C-433F-A9BC-522CEDED1BE8}">
      <dgm:prSet/>
      <dgm:spPr/>
      <dgm:t>
        <a:bodyPr/>
        <a:lstStyle/>
        <a:p>
          <a:endParaRPr lang="en-US"/>
        </a:p>
      </dgm:t>
    </dgm:pt>
    <dgm:pt modelId="{61208551-AA91-4DB0-BAF8-106F8446E604}">
      <dgm:prSet/>
      <dgm:spPr/>
      <dgm:t>
        <a:bodyPr/>
        <a:lstStyle/>
        <a:p>
          <a:r>
            <a:rPr lang="en-US" b="1" i="0" baseline="0" dirty="0"/>
            <a:t>Keeps the Work Going: </a:t>
          </a:r>
          <a:r>
            <a:rPr lang="en-US" b="0" i="0" baseline="0" dirty="0"/>
            <a:t>Meaningful LEx involvement needs time and patience. Support from leaders helps make sure it continues and becomes part of the organization for the long term.</a:t>
          </a:r>
          <a:endParaRPr lang="en-US" b="0" dirty="0"/>
        </a:p>
      </dgm:t>
    </dgm:pt>
    <dgm:pt modelId="{8209151C-0C39-4D9A-9B9C-66A5B3E87E1E}" type="parTrans" cxnId="{46ADB5A5-87E2-4246-9508-825BA940E3CC}">
      <dgm:prSet/>
      <dgm:spPr/>
      <dgm:t>
        <a:bodyPr/>
        <a:lstStyle/>
        <a:p>
          <a:endParaRPr lang="en-US"/>
        </a:p>
      </dgm:t>
    </dgm:pt>
    <dgm:pt modelId="{2604ED2A-63C0-49FB-8396-2CAB9ACA86CB}" type="sibTrans" cxnId="{46ADB5A5-87E2-4246-9508-825BA940E3CC}">
      <dgm:prSet/>
      <dgm:spPr/>
      <dgm:t>
        <a:bodyPr/>
        <a:lstStyle/>
        <a:p>
          <a:endParaRPr lang="en-US"/>
        </a:p>
      </dgm:t>
    </dgm:pt>
    <dgm:pt modelId="{DFFD1A2D-5E7D-48BC-892A-A229835B4AB1}" type="pres">
      <dgm:prSet presAssocID="{CF9E6FEB-856E-4950-94A3-90F807F211F8}" presName="root" presStyleCnt="0">
        <dgm:presLayoutVars>
          <dgm:dir/>
          <dgm:resizeHandles val="exact"/>
        </dgm:presLayoutVars>
      </dgm:prSet>
      <dgm:spPr/>
    </dgm:pt>
    <dgm:pt modelId="{1281AB65-9B4C-46FA-ABC9-09497C215053}" type="pres">
      <dgm:prSet presAssocID="{DE284E2A-2877-4E22-8B26-24B2DE2D6C19}" presName="compNode" presStyleCnt="0"/>
      <dgm:spPr/>
    </dgm:pt>
    <dgm:pt modelId="{652D1DF7-7D7F-4B8F-908C-E217758EDC43}" type="pres">
      <dgm:prSet presAssocID="{DE284E2A-2877-4E22-8B26-24B2DE2D6C19}" presName="bgRect" presStyleLbl="bgShp" presStyleIdx="0" presStyleCnt="5"/>
      <dgm:spPr/>
    </dgm:pt>
    <dgm:pt modelId="{EE614AA2-2DF7-4195-AF7D-F177F8769EC2}" type="pres">
      <dgm:prSet presAssocID="{DE284E2A-2877-4E22-8B26-24B2DE2D6C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91F716C5-8A02-4860-ADD4-A5DFA0BF4DF1}" type="pres">
      <dgm:prSet presAssocID="{DE284E2A-2877-4E22-8B26-24B2DE2D6C19}" presName="spaceRect" presStyleCnt="0"/>
      <dgm:spPr/>
    </dgm:pt>
    <dgm:pt modelId="{DF99E179-851E-4AE8-B7DA-700D862D6B9D}" type="pres">
      <dgm:prSet presAssocID="{DE284E2A-2877-4E22-8B26-24B2DE2D6C19}" presName="parTx" presStyleLbl="revTx" presStyleIdx="0" presStyleCnt="5">
        <dgm:presLayoutVars>
          <dgm:chMax val="0"/>
          <dgm:chPref val="0"/>
        </dgm:presLayoutVars>
      </dgm:prSet>
      <dgm:spPr/>
    </dgm:pt>
    <dgm:pt modelId="{C8545696-8CF8-4B58-9F1C-5AE63EF51451}" type="pres">
      <dgm:prSet presAssocID="{E3D67B7A-982F-4945-A7B8-665F16D17959}" presName="sibTrans" presStyleCnt="0"/>
      <dgm:spPr/>
    </dgm:pt>
    <dgm:pt modelId="{140606D4-154D-4237-A566-6B740EFFCDE2}" type="pres">
      <dgm:prSet presAssocID="{E2511B7B-70AF-47DF-BF9B-D10EA4CF7B21}" presName="compNode" presStyleCnt="0"/>
      <dgm:spPr/>
    </dgm:pt>
    <dgm:pt modelId="{401D1A36-9D4E-4164-BB9C-D3624B5C0F3A}" type="pres">
      <dgm:prSet presAssocID="{E2511B7B-70AF-47DF-BF9B-D10EA4CF7B21}" presName="bgRect" presStyleLbl="bgShp" presStyleIdx="1" presStyleCnt="5"/>
      <dgm:spPr/>
    </dgm:pt>
    <dgm:pt modelId="{CE4CCEFE-1AFF-49B2-B0AC-C5495B716DBF}" type="pres">
      <dgm:prSet presAssocID="{E2511B7B-70AF-47DF-BF9B-D10EA4CF7B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ce"/>
        </a:ext>
      </dgm:extLst>
    </dgm:pt>
    <dgm:pt modelId="{AF642CC0-DDD4-46D8-A1AE-E7BE1BAFF842}" type="pres">
      <dgm:prSet presAssocID="{E2511B7B-70AF-47DF-BF9B-D10EA4CF7B21}" presName="spaceRect" presStyleCnt="0"/>
      <dgm:spPr/>
    </dgm:pt>
    <dgm:pt modelId="{9444F00A-1DC7-4988-89F9-8C0EAFD38271}" type="pres">
      <dgm:prSet presAssocID="{E2511B7B-70AF-47DF-BF9B-D10EA4CF7B21}" presName="parTx" presStyleLbl="revTx" presStyleIdx="1" presStyleCnt="5">
        <dgm:presLayoutVars>
          <dgm:chMax val="0"/>
          <dgm:chPref val="0"/>
        </dgm:presLayoutVars>
      </dgm:prSet>
      <dgm:spPr/>
    </dgm:pt>
    <dgm:pt modelId="{E0EA3CF9-DBC7-418F-8423-565F240E5DE4}" type="pres">
      <dgm:prSet presAssocID="{744B92A8-C935-4C2E-B3BC-13BDACE67FD5}" presName="sibTrans" presStyleCnt="0"/>
      <dgm:spPr/>
    </dgm:pt>
    <dgm:pt modelId="{0E712210-A6CF-4890-828E-6EEFEE2BFFF2}" type="pres">
      <dgm:prSet presAssocID="{0FC27C8A-A09F-4669-ADFC-3C9CE5E03C08}" presName="compNode" presStyleCnt="0"/>
      <dgm:spPr/>
    </dgm:pt>
    <dgm:pt modelId="{E3363341-A916-4FFC-AA4A-265231288717}" type="pres">
      <dgm:prSet presAssocID="{0FC27C8A-A09F-4669-ADFC-3C9CE5E03C08}" presName="bgRect" presStyleLbl="bgShp" presStyleIdx="2" presStyleCnt="5"/>
      <dgm:spPr/>
    </dgm:pt>
    <dgm:pt modelId="{075541BC-7DF2-458D-83FB-F9273BBBA0BF}" type="pres">
      <dgm:prSet presAssocID="{0FC27C8A-A09F-4669-ADFC-3C9CE5E03C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3E3D8A76-D876-42D1-B74A-26BD9CE0A05F}" type="pres">
      <dgm:prSet presAssocID="{0FC27C8A-A09F-4669-ADFC-3C9CE5E03C08}" presName="spaceRect" presStyleCnt="0"/>
      <dgm:spPr/>
    </dgm:pt>
    <dgm:pt modelId="{739B3E51-0307-454B-A044-F129E4A5DFCA}" type="pres">
      <dgm:prSet presAssocID="{0FC27C8A-A09F-4669-ADFC-3C9CE5E03C08}" presName="parTx" presStyleLbl="revTx" presStyleIdx="2" presStyleCnt="5">
        <dgm:presLayoutVars>
          <dgm:chMax val="0"/>
          <dgm:chPref val="0"/>
        </dgm:presLayoutVars>
      </dgm:prSet>
      <dgm:spPr/>
    </dgm:pt>
    <dgm:pt modelId="{11C7C768-D5C8-438F-AB44-8A9914C7A0C4}" type="pres">
      <dgm:prSet presAssocID="{B421FF07-39BD-4B5C-BAD2-CB550366C3EE}" presName="sibTrans" presStyleCnt="0"/>
      <dgm:spPr/>
    </dgm:pt>
    <dgm:pt modelId="{59F8190A-4467-4337-A8C4-5A2C96461BEF}" type="pres">
      <dgm:prSet presAssocID="{F5B1D173-3D13-4204-877D-10E5E7232322}" presName="compNode" presStyleCnt="0"/>
      <dgm:spPr/>
    </dgm:pt>
    <dgm:pt modelId="{53E49736-CC46-402E-A9B8-1A6B42B99AF4}" type="pres">
      <dgm:prSet presAssocID="{F5B1D173-3D13-4204-877D-10E5E7232322}" presName="bgRect" presStyleLbl="bgShp" presStyleIdx="3" presStyleCnt="5"/>
      <dgm:spPr/>
    </dgm:pt>
    <dgm:pt modelId="{429CE67A-7B39-49BD-816E-8D737B6A1961}" type="pres">
      <dgm:prSet presAssocID="{F5B1D173-3D13-4204-877D-10E5E723232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6D154B0A-4B70-4A7B-A608-9B24D707ABA0}" type="pres">
      <dgm:prSet presAssocID="{F5B1D173-3D13-4204-877D-10E5E7232322}" presName="spaceRect" presStyleCnt="0"/>
      <dgm:spPr/>
    </dgm:pt>
    <dgm:pt modelId="{D4EC67CD-CE6D-4B97-AB9F-9A67AA7B04FA}" type="pres">
      <dgm:prSet presAssocID="{F5B1D173-3D13-4204-877D-10E5E7232322}" presName="parTx" presStyleLbl="revTx" presStyleIdx="3" presStyleCnt="5">
        <dgm:presLayoutVars>
          <dgm:chMax val="0"/>
          <dgm:chPref val="0"/>
        </dgm:presLayoutVars>
      </dgm:prSet>
      <dgm:spPr/>
    </dgm:pt>
    <dgm:pt modelId="{50F933EE-CC51-4D2F-A201-10F653C09CD9}" type="pres">
      <dgm:prSet presAssocID="{31133DF3-42CF-4BA6-A50F-8479438B00A3}" presName="sibTrans" presStyleCnt="0"/>
      <dgm:spPr/>
    </dgm:pt>
    <dgm:pt modelId="{4E133C46-24C3-4918-82CE-E7C9362F193A}" type="pres">
      <dgm:prSet presAssocID="{61208551-AA91-4DB0-BAF8-106F8446E604}" presName="compNode" presStyleCnt="0"/>
      <dgm:spPr/>
    </dgm:pt>
    <dgm:pt modelId="{02B4204C-38DD-4291-8B71-6609833E88CD}" type="pres">
      <dgm:prSet presAssocID="{61208551-AA91-4DB0-BAF8-106F8446E604}" presName="bgRect" presStyleLbl="bgShp" presStyleIdx="4" presStyleCnt="5"/>
      <dgm:spPr/>
    </dgm:pt>
    <dgm:pt modelId="{06FD25A4-A6A2-48BB-B9B6-ECEF414628FD}" type="pres">
      <dgm:prSet presAssocID="{61208551-AA91-4DB0-BAF8-106F8446E6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Success"/>
        </a:ext>
      </dgm:extLst>
    </dgm:pt>
    <dgm:pt modelId="{BDAB710A-FF31-43B8-9984-BA1A18D49200}" type="pres">
      <dgm:prSet presAssocID="{61208551-AA91-4DB0-BAF8-106F8446E604}" presName="spaceRect" presStyleCnt="0"/>
      <dgm:spPr/>
    </dgm:pt>
    <dgm:pt modelId="{7ECFA53F-BD2B-4401-8BA0-64D18255012B}" type="pres">
      <dgm:prSet presAssocID="{61208551-AA91-4DB0-BAF8-106F8446E604}" presName="parTx" presStyleLbl="revTx" presStyleIdx="4" presStyleCnt="5">
        <dgm:presLayoutVars>
          <dgm:chMax val="0"/>
          <dgm:chPref val="0"/>
        </dgm:presLayoutVars>
      </dgm:prSet>
      <dgm:spPr/>
    </dgm:pt>
  </dgm:ptLst>
  <dgm:cxnLst>
    <dgm:cxn modelId="{309E6803-1D3D-4AC6-BA89-8A14757A13DC}" type="presOf" srcId="{CF9E6FEB-856E-4950-94A3-90F807F211F8}" destId="{DFFD1A2D-5E7D-48BC-892A-A229835B4AB1}" srcOrd="0" destOrd="0" presId="urn:microsoft.com/office/officeart/2018/2/layout/IconVerticalSolidList"/>
    <dgm:cxn modelId="{588EEA12-3489-4A2C-A247-54DE15B9C894}" srcId="{CF9E6FEB-856E-4950-94A3-90F807F211F8}" destId="{E2511B7B-70AF-47DF-BF9B-D10EA4CF7B21}" srcOrd="1" destOrd="0" parTransId="{9C1A6866-F1DA-42EE-A77C-9EFF46BF6698}" sibTransId="{744B92A8-C935-4C2E-B3BC-13BDACE67FD5}"/>
    <dgm:cxn modelId="{C9591A26-760E-465B-B44B-2010001F5BA6}" srcId="{CF9E6FEB-856E-4950-94A3-90F807F211F8}" destId="{0FC27C8A-A09F-4669-ADFC-3C9CE5E03C08}" srcOrd="2" destOrd="0" parTransId="{3DCE90C5-1752-4E28-B443-A7938FB83179}" sibTransId="{B421FF07-39BD-4B5C-BAD2-CB550366C3EE}"/>
    <dgm:cxn modelId="{71A14430-7C84-4347-9237-0ECE8E2ACD3C}" type="presOf" srcId="{61208551-AA91-4DB0-BAF8-106F8446E604}" destId="{7ECFA53F-BD2B-4401-8BA0-64D18255012B}" srcOrd="0" destOrd="0" presId="urn:microsoft.com/office/officeart/2018/2/layout/IconVerticalSolidList"/>
    <dgm:cxn modelId="{52C01970-2DF0-456B-BED2-03F0C666FDBC}" srcId="{CF9E6FEB-856E-4950-94A3-90F807F211F8}" destId="{DE284E2A-2877-4E22-8B26-24B2DE2D6C19}" srcOrd="0" destOrd="0" parTransId="{8945D980-15C6-4F0A-A058-49EB41E38902}" sibTransId="{E3D67B7A-982F-4945-A7B8-665F16D17959}"/>
    <dgm:cxn modelId="{F4D09575-88DD-4DA1-8A07-446025EBC439}" type="presOf" srcId="{DE284E2A-2877-4E22-8B26-24B2DE2D6C19}" destId="{DF99E179-851E-4AE8-B7DA-700D862D6B9D}" srcOrd="0" destOrd="0" presId="urn:microsoft.com/office/officeart/2018/2/layout/IconVerticalSolidList"/>
    <dgm:cxn modelId="{0FA5067B-DD62-4088-B016-3288F9B03888}" type="presOf" srcId="{F5B1D173-3D13-4204-877D-10E5E7232322}" destId="{D4EC67CD-CE6D-4B97-AB9F-9A67AA7B04FA}" srcOrd="0" destOrd="0" presId="urn:microsoft.com/office/officeart/2018/2/layout/IconVerticalSolidList"/>
    <dgm:cxn modelId="{80D0A588-6ABB-4835-BD70-432651A581E0}" type="presOf" srcId="{0FC27C8A-A09F-4669-ADFC-3C9CE5E03C08}" destId="{739B3E51-0307-454B-A044-F129E4A5DFCA}" srcOrd="0" destOrd="0" presId="urn:microsoft.com/office/officeart/2018/2/layout/IconVerticalSolidList"/>
    <dgm:cxn modelId="{46ADB5A5-87E2-4246-9508-825BA940E3CC}" srcId="{CF9E6FEB-856E-4950-94A3-90F807F211F8}" destId="{61208551-AA91-4DB0-BAF8-106F8446E604}" srcOrd="4" destOrd="0" parTransId="{8209151C-0C39-4D9A-9B9C-66A5B3E87E1E}" sibTransId="{2604ED2A-63C0-49FB-8396-2CAB9ACA86CB}"/>
    <dgm:cxn modelId="{E9E55DE0-89C5-42E9-B449-F40BCF793D67}" type="presOf" srcId="{E2511B7B-70AF-47DF-BF9B-D10EA4CF7B21}" destId="{9444F00A-1DC7-4988-89F9-8C0EAFD38271}" srcOrd="0" destOrd="0" presId="urn:microsoft.com/office/officeart/2018/2/layout/IconVerticalSolidList"/>
    <dgm:cxn modelId="{6516ECFB-128C-433F-A9BC-522CEDED1BE8}" srcId="{CF9E6FEB-856E-4950-94A3-90F807F211F8}" destId="{F5B1D173-3D13-4204-877D-10E5E7232322}" srcOrd="3" destOrd="0" parTransId="{86CDB415-F5E0-4D60-AC7A-0438C4CB4E4C}" sibTransId="{31133DF3-42CF-4BA6-A50F-8479438B00A3}"/>
    <dgm:cxn modelId="{BE9C6C9C-6B32-4453-B6CC-4AB3849528CD}" type="presParOf" srcId="{DFFD1A2D-5E7D-48BC-892A-A229835B4AB1}" destId="{1281AB65-9B4C-46FA-ABC9-09497C215053}" srcOrd="0" destOrd="0" presId="urn:microsoft.com/office/officeart/2018/2/layout/IconVerticalSolidList"/>
    <dgm:cxn modelId="{A787B4BD-6D69-41C7-9C16-3A229D431D7E}" type="presParOf" srcId="{1281AB65-9B4C-46FA-ABC9-09497C215053}" destId="{652D1DF7-7D7F-4B8F-908C-E217758EDC43}" srcOrd="0" destOrd="0" presId="urn:microsoft.com/office/officeart/2018/2/layout/IconVerticalSolidList"/>
    <dgm:cxn modelId="{74FCCC46-D9D7-408E-A7BE-1B3C204468E8}" type="presParOf" srcId="{1281AB65-9B4C-46FA-ABC9-09497C215053}" destId="{EE614AA2-2DF7-4195-AF7D-F177F8769EC2}" srcOrd="1" destOrd="0" presId="urn:microsoft.com/office/officeart/2018/2/layout/IconVerticalSolidList"/>
    <dgm:cxn modelId="{BA7422EA-AA2F-4C92-AA80-2361DC9DD937}" type="presParOf" srcId="{1281AB65-9B4C-46FA-ABC9-09497C215053}" destId="{91F716C5-8A02-4860-ADD4-A5DFA0BF4DF1}" srcOrd="2" destOrd="0" presId="urn:microsoft.com/office/officeart/2018/2/layout/IconVerticalSolidList"/>
    <dgm:cxn modelId="{639E10A6-0C74-4F75-AEB9-5CF8D66D5379}" type="presParOf" srcId="{1281AB65-9B4C-46FA-ABC9-09497C215053}" destId="{DF99E179-851E-4AE8-B7DA-700D862D6B9D}" srcOrd="3" destOrd="0" presId="urn:microsoft.com/office/officeart/2018/2/layout/IconVerticalSolidList"/>
    <dgm:cxn modelId="{F4F6E7E5-7C04-4D32-9A2C-21A6403CB910}" type="presParOf" srcId="{DFFD1A2D-5E7D-48BC-892A-A229835B4AB1}" destId="{C8545696-8CF8-4B58-9F1C-5AE63EF51451}" srcOrd="1" destOrd="0" presId="urn:microsoft.com/office/officeart/2018/2/layout/IconVerticalSolidList"/>
    <dgm:cxn modelId="{20101F6B-DC7B-4FE1-B605-14FB0CE23AB2}" type="presParOf" srcId="{DFFD1A2D-5E7D-48BC-892A-A229835B4AB1}" destId="{140606D4-154D-4237-A566-6B740EFFCDE2}" srcOrd="2" destOrd="0" presId="urn:microsoft.com/office/officeart/2018/2/layout/IconVerticalSolidList"/>
    <dgm:cxn modelId="{7A495E27-FCFD-4F8B-9A55-7EC5FD04121B}" type="presParOf" srcId="{140606D4-154D-4237-A566-6B740EFFCDE2}" destId="{401D1A36-9D4E-4164-BB9C-D3624B5C0F3A}" srcOrd="0" destOrd="0" presId="urn:microsoft.com/office/officeart/2018/2/layout/IconVerticalSolidList"/>
    <dgm:cxn modelId="{1B7F1C86-5DD1-44EF-8A45-7D7ADD73F3B1}" type="presParOf" srcId="{140606D4-154D-4237-A566-6B740EFFCDE2}" destId="{CE4CCEFE-1AFF-49B2-B0AC-C5495B716DBF}" srcOrd="1" destOrd="0" presId="urn:microsoft.com/office/officeart/2018/2/layout/IconVerticalSolidList"/>
    <dgm:cxn modelId="{07E3C0AA-2561-4DAC-A43A-4F7002B0F6C6}" type="presParOf" srcId="{140606D4-154D-4237-A566-6B740EFFCDE2}" destId="{AF642CC0-DDD4-46D8-A1AE-E7BE1BAFF842}" srcOrd="2" destOrd="0" presId="urn:microsoft.com/office/officeart/2018/2/layout/IconVerticalSolidList"/>
    <dgm:cxn modelId="{158EF259-73B4-46A1-9B23-FFCF470FE236}" type="presParOf" srcId="{140606D4-154D-4237-A566-6B740EFFCDE2}" destId="{9444F00A-1DC7-4988-89F9-8C0EAFD38271}" srcOrd="3" destOrd="0" presId="urn:microsoft.com/office/officeart/2018/2/layout/IconVerticalSolidList"/>
    <dgm:cxn modelId="{A576D8E8-5583-4D7F-946A-C9EF0ED4E639}" type="presParOf" srcId="{DFFD1A2D-5E7D-48BC-892A-A229835B4AB1}" destId="{E0EA3CF9-DBC7-418F-8423-565F240E5DE4}" srcOrd="3" destOrd="0" presId="urn:microsoft.com/office/officeart/2018/2/layout/IconVerticalSolidList"/>
    <dgm:cxn modelId="{A4A4FC77-AFE2-40BA-9E93-D7187DEEA52C}" type="presParOf" srcId="{DFFD1A2D-5E7D-48BC-892A-A229835B4AB1}" destId="{0E712210-A6CF-4890-828E-6EEFEE2BFFF2}" srcOrd="4" destOrd="0" presId="urn:microsoft.com/office/officeart/2018/2/layout/IconVerticalSolidList"/>
    <dgm:cxn modelId="{A4A1C8ED-8A86-474C-A4F8-EAB86DFAF61C}" type="presParOf" srcId="{0E712210-A6CF-4890-828E-6EEFEE2BFFF2}" destId="{E3363341-A916-4FFC-AA4A-265231288717}" srcOrd="0" destOrd="0" presId="urn:microsoft.com/office/officeart/2018/2/layout/IconVerticalSolidList"/>
    <dgm:cxn modelId="{4BC39161-DDAA-4FFF-8F8E-66FEE82D2575}" type="presParOf" srcId="{0E712210-A6CF-4890-828E-6EEFEE2BFFF2}" destId="{075541BC-7DF2-458D-83FB-F9273BBBA0BF}" srcOrd="1" destOrd="0" presId="urn:microsoft.com/office/officeart/2018/2/layout/IconVerticalSolidList"/>
    <dgm:cxn modelId="{85F0C64C-8848-45BB-B1AB-1CDB38D817B7}" type="presParOf" srcId="{0E712210-A6CF-4890-828E-6EEFEE2BFFF2}" destId="{3E3D8A76-D876-42D1-B74A-26BD9CE0A05F}" srcOrd="2" destOrd="0" presId="urn:microsoft.com/office/officeart/2018/2/layout/IconVerticalSolidList"/>
    <dgm:cxn modelId="{15AE0E23-BE88-452A-AF08-F9E53BB25DA9}" type="presParOf" srcId="{0E712210-A6CF-4890-828E-6EEFEE2BFFF2}" destId="{739B3E51-0307-454B-A044-F129E4A5DFCA}" srcOrd="3" destOrd="0" presId="urn:microsoft.com/office/officeart/2018/2/layout/IconVerticalSolidList"/>
    <dgm:cxn modelId="{9E8F5C4B-8C7E-4013-9EA8-39052FC0EC9F}" type="presParOf" srcId="{DFFD1A2D-5E7D-48BC-892A-A229835B4AB1}" destId="{11C7C768-D5C8-438F-AB44-8A9914C7A0C4}" srcOrd="5" destOrd="0" presId="urn:microsoft.com/office/officeart/2018/2/layout/IconVerticalSolidList"/>
    <dgm:cxn modelId="{5468480B-14B5-4D60-9E05-E13852825669}" type="presParOf" srcId="{DFFD1A2D-5E7D-48BC-892A-A229835B4AB1}" destId="{59F8190A-4467-4337-A8C4-5A2C96461BEF}" srcOrd="6" destOrd="0" presId="urn:microsoft.com/office/officeart/2018/2/layout/IconVerticalSolidList"/>
    <dgm:cxn modelId="{605E6A92-53DE-4018-BC83-874CED238731}" type="presParOf" srcId="{59F8190A-4467-4337-A8C4-5A2C96461BEF}" destId="{53E49736-CC46-402E-A9B8-1A6B42B99AF4}" srcOrd="0" destOrd="0" presId="urn:microsoft.com/office/officeart/2018/2/layout/IconVerticalSolidList"/>
    <dgm:cxn modelId="{94BB139D-5C1E-4874-97BA-367F5BA05096}" type="presParOf" srcId="{59F8190A-4467-4337-A8C4-5A2C96461BEF}" destId="{429CE67A-7B39-49BD-816E-8D737B6A1961}" srcOrd="1" destOrd="0" presId="urn:microsoft.com/office/officeart/2018/2/layout/IconVerticalSolidList"/>
    <dgm:cxn modelId="{39292F11-D5B7-4E11-8EA6-28C86BA45D5D}" type="presParOf" srcId="{59F8190A-4467-4337-A8C4-5A2C96461BEF}" destId="{6D154B0A-4B70-4A7B-A608-9B24D707ABA0}" srcOrd="2" destOrd="0" presId="urn:microsoft.com/office/officeart/2018/2/layout/IconVerticalSolidList"/>
    <dgm:cxn modelId="{8B6E5D97-EDCE-400F-8C9B-2098E2C6E843}" type="presParOf" srcId="{59F8190A-4467-4337-A8C4-5A2C96461BEF}" destId="{D4EC67CD-CE6D-4B97-AB9F-9A67AA7B04FA}" srcOrd="3" destOrd="0" presId="urn:microsoft.com/office/officeart/2018/2/layout/IconVerticalSolidList"/>
    <dgm:cxn modelId="{F27CD96D-F65D-4A60-B054-3F06E68588C4}" type="presParOf" srcId="{DFFD1A2D-5E7D-48BC-892A-A229835B4AB1}" destId="{50F933EE-CC51-4D2F-A201-10F653C09CD9}" srcOrd="7" destOrd="0" presId="urn:microsoft.com/office/officeart/2018/2/layout/IconVerticalSolidList"/>
    <dgm:cxn modelId="{D9178920-1B3F-447B-A15C-45C6A095D260}" type="presParOf" srcId="{DFFD1A2D-5E7D-48BC-892A-A229835B4AB1}" destId="{4E133C46-24C3-4918-82CE-E7C9362F193A}" srcOrd="8" destOrd="0" presId="urn:microsoft.com/office/officeart/2018/2/layout/IconVerticalSolidList"/>
    <dgm:cxn modelId="{69840F42-A0CB-4D4D-A3E5-840C67C18A4F}" type="presParOf" srcId="{4E133C46-24C3-4918-82CE-E7C9362F193A}" destId="{02B4204C-38DD-4291-8B71-6609833E88CD}" srcOrd="0" destOrd="0" presId="urn:microsoft.com/office/officeart/2018/2/layout/IconVerticalSolidList"/>
    <dgm:cxn modelId="{6E9D8245-6BD3-42B6-A4C5-EA1E47D87C4B}" type="presParOf" srcId="{4E133C46-24C3-4918-82CE-E7C9362F193A}" destId="{06FD25A4-A6A2-48BB-B9B6-ECEF414628FD}" srcOrd="1" destOrd="0" presId="urn:microsoft.com/office/officeart/2018/2/layout/IconVerticalSolidList"/>
    <dgm:cxn modelId="{07C15727-CE5D-483A-880B-3E19B6E9DF3B}" type="presParOf" srcId="{4E133C46-24C3-4918-82CE-E7C9362F193A}" destId="{BDAB710A-FF31-43B8-9984-BA1A18D49200}" srcOrd="2" destOrd="0" presId="urn:microsoft.com/office/officeart/2018/2/layout/IconVerticalSolidList"/>
    <dgm:cxn modelId="{F9EFC692-9E13-4F16-B79B-C0054764F5AA}" type="presParOf" srcId="{4E133C46-24C3-4918-82CE-E7C9362F193A}" destId="{7ECFA53F-BD2B-4401-8BA0-64D1825501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356082-D385-4357-AE41-4409DE8BAE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F98137-461D-40EF-9DD7-051A79AF055C}">
      <dgm:prSet custT="1"/>
      <dgm:spPr/>
      <dgm:t>
        <a:bodyPr/>
        <a:lstStyle/>
        <a:p>
          <a:r>
            <a:rPr lang="en-US" sz="1800" b="1" dirty="0"/>
            <a:t>Use creative tools (storyboarding, mapping, etc.).</a:t>
          </a:r>
        </a:p>
      </dgm:t>
    </dgm:pt>
    <dgm:pt modelId="{26952018-0533-4F61-ABF8-0D36B33FEA52}" type="parTrans" cxnId="{30A9CBD8-82A2-497F-ADAB-A4105BC8F060}">
      <dgm:prSet/>
      <dgm:spPr/>
      <dgm:t>
        <a:bodyPr/>
        <a:lstStyle/>
        <a:p>
          <a:endParaRPr lang="en-US"/>
        </a:p>
      </dgm:t>
    </dgm:pt>
    <dgm:pt modelId="{C6533307-3F5B-4262-828C-93EE4BC5F240}" type="sibTrans" cxnId="{30A9CBD8-82A2-497F-ADAB-A4105BC8F060}">
      <dgm:prSet/>
      <dgm:spPr/>
      <dgm:t>
        <a:bodyPr/>
        <a:lstStyle/>
        <a:p>
          <a:endParaRPr lang="en-US"/>
        </a:p>
      </dgm:t>
    </dgm:pt>
    <dgm:pt modelId="{618C4C84-527F-4B53-9D7D-57BACB17B1A7}">
      <dgm:prSet custT="1"/>
      <dgm:spPr/>
      <dgm:t>
        <a:bodyPr/>
        <a:lstStyle/>
        <a:p>
          <a:r>
            <a:rPr lang="en-US" sz="1800" b="1" dirty="0"/>
            <a:t>Ensure equal influence in decisions. </a:t>
          </a:r>
        </a:p>
      </dgm:t>
    </dgm:pt>
    <dgm:pt modelId="{E15F212A-5837-4FAC-8C43-4890632B262E}" type="parTrans" cxnId="{F0F5415F-7065-45D8-8D74-04FF70C82C1B}">
      <dgm:prSet/>
      <dgm:spPr/>
      <dgm:t>
        <a:bodyPr/>
        <a:lstStyle/>
        <a:p>
          <a:endParaRPr lang="en-US"/>
        </a:p>
      </dgm:t>
    </dgm:pt>
    <dgm:pt modelId="{CD9444EE-231E-473D-8C09-19D7385B7D7D}" type="sibTrans" cxnId="{F0F5415F-7065-45D8-8D74-04FF70C82C1B}">
      <dgm:prSet/>
      <dgm:spPr/>
      <dgm:t>
        <a:bodyPr/>
        <a:lstStyle/>
        <a:p>
          <a:endParaRPr lang="en-US"/>
        </a:p>
      </dgm:t>
    </dgm:pt>
    <dgm:pt modelId="{70BFDF2D-65A9-4D62-A6FC-F8F9FA8C3BEC}">
      <dgm:prSet custT="1"/>
      <dgm:spPr/>
      <dgm:t>
        <a:bodyPr/>
        <a:lstStyle/>
        <a:p>
          <a:r>
            <a:rPr lang="en-US" sz="1800" b="1" dirty="0"/>
            <a:t>Implement Collaboratively</a:t>
          </a:r>
          <a:r>
            <a:rPr lang="en-US" sz="1800" dirty="0"/>
            <a:t>.</a:t>
          </a:r>
        </a:p>
      </dgm:t>
    </dgm:pt>
    <dgm:pt modelId="{AC1731AD-8E59-4604-B9A0-7EF250C99D30}" type="parTrans" cxnId="{0A872431-6EDA-44F7-9A81-92952BEF81F7}">
      <dgm:prSet/>
      <dgm:spPr/>
      <dgm:t>
        <a:bodyPr/>
        <a:lstStyle/>
        <a:p>
          <a:endParaRPr lang="en-US"/>
        </a:p>
      </dgm:t>
    </dgm:pt>
    <dgm:pt modelId="{02153F3B-5D88-4A15-8091-FCC2EAEE58FD}" type="sibTrans" cxnId="{0A872431-6EDA-44F7-9A81-92952BEF81F7}">
      <dgm:prSet/>
      <dgm:spPr/>
      <dgm:t>
        <a:bodyPr/>
        <a:lstStyle/>
        <a:p>
          <a:endParaRPr lang="en-US"/>
        </a:p>
      </dgm:t>
    </dgm:pt>
    <dgm:pt modelId="{04EAD14D-077A-4378-BCC5-50305DA1CC5D}">
      <dgm:prSet custT="1"/>
      <dgm:spPr/>
      <dgm:t>
        <a:bodyPr/>
        <a:lstStyle/>
        <a:p>
          <a:r>
            <a:rPr lang="en-US" sz="1800" b="1" dirty="0"/>
            <a:t>Involved in executing initiatives not just designing them.</a:t>
          </a:r>
        </a:p>
      </dgm:t>
    </dgm:pt>
    <dgm:pt modelId="{07972C19-EFEE-486A-81BD-68CDB1B50EB1}" type="parTrans" cxnId="{C624BF9D-79D2-4853-BA58-9D59B78818DB}">
      <dgm:prSet/>
      <dgm:spPr/>
      <dgm:t>
        <a:bodyPr/>
        <a:lstStyle/>
        <a:p>
          <a:endParaRPr lang="en-US"/>
        </a:p>
      </dgm:t>
    </dgm:pt>
    <dgm:pt modelId="{58A66B09-C040-4573-AE83-52E3F52C668F}" type="sibTrans" cxnId="{C624BF9D-79D2-4853-BA58-9D59B78818DB}">
      <dgm:prSet/>
      <dgm:spPr/>
      <dgm:t>
        <a:bodyPr/>
        <a:lstStyle/>
        <a:p>
          <a:endParaRPr lang="en-US"/>
        </a:p>
      </dgm:t>
    </dgm:pt>
    <dgm:pt modelId="{12A1399F-390C-4262-9F01-E583A7F40675}">
      <dgm:prSet custT="1"/>
      <dgm:spPr/>
      <dgm:t>
        <a:bodyPr/>
        <a:lstStyle/>
        <a:p>
          <a:r>
            <a:rPr lang="en-US" sz="1800" b="1" dirty="0"/>
            <a:t> Create feedback loops for real-time adjustments</a:t>
          </a:r>
          <a:r>
            <a:rPr lang="en-US" sz="1800" dirty="0"/>
            <a:t>.</a:t>
          </a:r>
        </a:p>
      </dgm:t>
    </dgm:pt>
    <dgm:pt modelId="{417CAC51-DBF3-455E-B26F-5A0BF37F61CD}" type="parTrans" cxnId="{6CD90D5A-4E82-4E7E-8138-56D8CA930030}">
      <dgm:prSet/>
      <dgm:spPr/>
      <dgm:t>
        <a:bodyPr/>
        <a:lstStyle/>
        <a:p>
          <a:endParaRPr lang="en-US"/>
        </a:p>
      </dgm:t>
    </dgm:pt>
    <dgm:pt modelId="{03B94590-000A-4D72-A2C1-D9A4C83F18E2}" type="sibTrans" cxnId="{6CD90D5A-4E82-4E7E-8138-56D8CA930030}">
      <dgm:prSet/>
      <dgm:spPr/>
      <dgm:t>
        <a:bodyPr/>
        <a:lstStyle/>
        <a:p>
          <a:endParaRPr lang="en-US"/>
        </a:p>
      </dgm:t>
    </dgm:pt>
    <dgm:pt modelId="{9992C4DF-D434-475C-BBB6-C75ECF781744}">
      <dgm:prSet custT="1"/>
      <dgm:spPr/>
      <dgm:t>
        <a:bodyPr/>
        <a:lstStyle/>
        <a:p>
          <a:r>
            <a:rPr lang="en-US" sz="1800" b="1" dirty="0"/>
            <a:t>Evaluate &amp; Reflect Together.</a:t>
          </a:r>
        </a:p>
      </dgm:t>
    </dgm:pt>
    <dgm:pt modelId="{4D48FFFC-1574-421F-B6DB-02DC8C299FA8}" type="parTrans" cxnId="{B96AB54E-755A-4EEA-912A-678BFD3E6BE0}">
      <dgm:prSet/>
      <dgm:spPr/>
      <dgm:t>
        <a:bodyPr/>
        <a:lstStyle/>
        <a:p>
          <a:endParaRPr lang="en-US"/>
        </a:p>
      </dgm:t>
    </dgm:pt>
    <dgm:pt modelId="{4E2814D9-CB86-4213-B315-397EA582ED78}" type="sibTrans" cxnId="{B96AB54E-755A-4EEA-912A-678BFD3E6BE0}">
      <dgm:prSet/>
      <dgm:spPr/>
      <dgm:t>
        <a:bodyPr/>
        <a:lstStyle/>
        <a:p>
          <a:endParaRPr lang="en-US"/>
        </a:p>
      </dgm:t>
    </dgm:pt>
    <dgm:pt modelId="{69E279D8-15FE-40D6-BF98-5153C4F71A26}">
      <dgm:prSet custT="1"/>
      <dgm:spPr/>
      <dgm:t>
        <a:bodyPr/>
        <a:lstStyle/>
        <a:p>
          <a:r>
            <a:rPr lang="en-US" sz="1800" b="1" dirty="0"/>
            <a:t>Co-develop evaluation tools and indicators.</a:t>
          </a:r>
        </a:p>
      </dgm:t>
    </dgm:pt>
    <dgm:pt modelId="{36E88440-8D9B-41C6-914D-9103924ECC11}" type="parTrans" cxnId="{52B7BBCE-CDC9-4094-A631-B9ADECF99A1C}">
      <dgm:prSet/>
      <dgm:spPr/>
      <dgm:t>
        <a:bodyPr/>
        <a:lstStyle/>
        <a:p>
          <a:endParaRPr lang="en-US"/>
        </a:p>
      </dgm:t>
    </dgm:pt>
    <dgm:pt modelId="{B974BADD-1AC9-4370-89D7-1B83F430E393}" type="sibTrans" cxnId="{52B7BBCE-CDC9-4094-A631-B9ADECF99A1C}">
      <dgm:prSet/>
      <dgm:spPr/>
      <dgm:t>
        <a:bodyPr/>
        <a:lstStyle/>
        <a:p>
          <a:endParaRPr lang="en-US"/>
        </a:p>
      </dgm:t>
    </dgm:pt>
    <dgm:pt modelId="{411F7291-AF64-426E-A171-5EA400AD9E1F}">
      <dgm:prSet custT="1"/>
      <dgm:spPr/>
      <dgm:t>
        <a:bodyPr/>
        <a:lstStyle/>
        <a:p>
          <a:r>
            <a:rPr lang="en-US" sz="1800" b="1" dirty="0"/>
            <a:t>Include LEx in analyzing results and insights.</a:t>
          </a:r>
        </a:p>
      </dgm:t>
    </dgm:pt>
    <dgm:pt modelId="{BB27C494-5156-4762-80A7-9F6790551CBF}" type="parTrans" cxnId="{C15BAA30-2353-4DC2-8559-3E4AF2B454B3}">
      <dgm:prSet/>
      <dgm:spPr/>
      <dgm:t>
        <a:bodyPr/>
        <a:lstStyle/>
        <a:p>
          <a:endParaRPr lang="en-US"/>
        </a:p>
      </dgm:t>
    </dgm:pt>
    <dgm:pt modelId="{D6D3DC3B-BC7B-4D2E-8502-66F09162E8AB}" type="sibTrans" cxnId="{C15BAA30-2353-4DC2-8559-3E4AF2B454B3}">
      <dgm:prSet/>
      <dgm:spPr/>
      <dgm:t>
        <a:bodyPr/>
        <a:lstStyle/>
        <a:p>
          <a:endParaRPr lang="en-US"/>
        </a:p>
      </dgm:t>
    </dgm:pt>
    <dgm:pt modelId="{76EE0CA4-ABE1-48A2-8D72-B3768CC5F671}">
      <dgm:prSet custT="1"/>
      <dgm:spPr/>
      <dgm:t>
        <a:bodyPr/>
        <a:lstStyle/>
        <a:p>
          <a:r>
            <a:rPr lang="en-US" sz="1800" b="1" dirty="0"/>
            <a:t>Reflect on the process: </a:t>
          </a:r>
          <a:r>
            <a:rPr lang="en-US" sz="1800" b="1" i="1" dirty="0"/>
            <a:t>Was it truly collaborative?</a:t>
          </a:r>
          <a:endParaRPr lang="en-US" sz="1800" b="1" dirty="0"/>
        </a:p>
      </dgm:t>
    </dgm:pt>
    <dgm:pt modelId="{03671D64-CCFC-41FD-BF39-E67355AC09F1}" type="parTrans" cxnId="{FE421871-DF9C-46D8-9FED-73158F677C06}">
      <dgm:prSet/>
      <dgm:spPr/>
      <dgm:t>
        <a:bodyPr/>
        <a:lstStyle/>
        <a:p>
          <a:endParaRPr lang="en-US"/>
        </a:p>
      </dgm:t>
    </dgm:pt>
    <dgm:pt modelId="{325583D7-23F6-4D09-8B86-343B04BE13B6}" type="sibTrans" cxnId="{FE421871-DF9C-46D8-9FED-73158F677C06}">
      <dgm:prSet/>
      <dgm:spPr/>
      <dgm:t>
        <a:bodyPr/>
        <a:lstStyle/>
        <a:p>
          <a:endParaRPr lang="en-US"/>
        </a:p>
      </dgm:t>
    </dgm:pt>
    <dgm:pt modelId="{AEEE5C7D-5993-40AF-BFC5-C7A89888253F}">
      <dgm:prSet custT="1"/>
      <dgm:spPr/>
      <dgm:t>
        <a:bodyPr/>
        <a:lstStyle/>
        <a:p>
          <a:r>
            <a:rPr lang="en-US" sz="1800" b="1" dirty="0"/>
            <a:t>Recognize and celebrate contributions.</a:t>
          </a:r>
        </a:p>
      </dgm:t>
    </dgm:pt>
    <dgm:pt modelId="{A8EF2936-093E-40A6-9B26-D3F4CC1C0702}" type="parTrans" cxnId="{4EAE358A-14FC-48FB-BE34-5A20E18B4501}">
      <dgm:prSet/>
      <dgm:spPr/>
      <dgm:t>
        <a:bodyPr/>
        <a:lstStyle/>
        <a:p>
          <a:endParaRPr lang="en-US"/>
        </a:p>
      </dgm:t>
    </dgm:pt>
    <dgm:pt modelId="{65BB7B44-3386-4D59-9F53-7B966A85802E}" type="sibTrans" cxnId="{4EAE358A-14FC-48FB-BE34-5A20E18B4501}">
      <dgm:prSet/>
      <dgm:spPr/>
      <dgm:t>
        <a:bodyPr/>
        <a:lstStyle/>
        <a:p>
          <a:endParaRPr lang="en-US"/>
        </a:p>
      </dgm:t>
    </dgm:pt>
    <dgm:pt modelId="{97900EE4-4D72-497F-A27A-8ECC6024EDE2}">
      <dgm:prSet custT="1"/>
      <dgm:spPr/>
      <dgm:t>
        <a:bodyPr/>
        <a:lstStyle/>
        <a:p>
          <a:r>
            <a:rPr lang="en-US" sz="1800" b="1" dirty="0"/>
            <a:t>Create pathways for continued involvement or leadership.</a:t>
          </a:r>
        </a:p>
      </dgm:t>
    </dgm:pt>
    <dgm:pt modelId="{0B5FE28A-B056-41D3-A8BE-050250041255}" type="parTrans" cxnId="{AEC06C1D-B038-4125-9662-53B435A8CC4D}">
      <dgm:prSet/>
      <dgm:spPr/>
      <dgm:t>
        <a:bodyPr/>
        <a:lstStyle/>
        <a:p>
          <a:endParaRPr lang="en-US"/>
        </a:p>
      </dgm:t>
    </dgm:pt>
    <dgm:pt modelId="{533A35CA-7DFA-41B8-B13E-773872591596}" type="sibTrans" cxnId="{AEC06C1D-B038-4125-9662-53B435A8CC4D}">
      <dgm:prSet/>
      <dgm:spPr/>
      <dgm:t>
        <a:bodyPr/>
        <a:lstStyle/>
        <a:p>
          <a:endParaRPr lang="en-US"/>
        </a:p>
      </dgm:t>
    </dgm:pt>
    <dgm:pt modelId="{3ADA7708-CBFC-4BF9-879B-98342C2C701D}">
      <dgm:prSet custT="1"/>
      <dgm:spPr/>
      <dgm:t>
        <a:bodyPr/>
        <a:lstStyle/>
        <a:p>
          <a:r>
            <a:rPr lang="en-US" sz="1800" b="1" dirty="0"/>
            <a:t>Shift structures, not just programs, based on outcomes.</a:t>
          </a:r>
        </a:p>
      </dgm:t>
    </dgm:pt>
    <dgm:pt modelId="{DD3AA94D-B31B-415D-8823-4DB8E0754175}" type="parTrans" cxnId="{9C24DBB8-733C-42DD-AE57-8CBC96E31425}">
      <dgm:prSet/>
      <dgm:spPr/>
      <dgm:t>
        <a:bodyPr/>
        <a:lstStyle/>
        <a:p>
          <a:endParaRPr lang="en-US"/>
        </a:p>
      </dgm:t>
    </dgm:pt>
    <dgm:pt modelId="{F45201E9-9E81-4672-8B4D-93AB5B0DD954}" type="sibTrans" cxnId="{9C24DBB8-733C-42DD-AE57-8CBC96E31425}">
      <dgm:prSet/>
      <dgm:spPr/>
      <dgm:t>
        <a:bodyPr/>
        <a:lstStyle/>
        <a:p>
          <a:endParaRPr lang="en-US"/>
        </a:p>
      </dgm:t>
    </dgm:pt>
    <dgm:pt modelId="{0F48328C-3663-4186-8DCC-E8BA1B9885F9}" type="pres">
      <dgm:prSet presAssocID="{E9356082-D385-4357-AE41-4409DE8BAEB9}" presName="diagram" presStyleCnt="0">
        <dgm:presLayoutVars>
          <dgm:dir/>
          <dgm:resizeHandles val="exact"/>
        </dgm:presLayoutVars>
      </dgm:prSet>
      <dgm:spPr/>
    </dgm:pt>
    <dgm:pt modelId="{9B1B296E-FFED-46E5-BBD1-89562724ABC0}" type="pres">
      <dgm:prSet presAssocID="{36F98137-461D-40EF-9DD7-051A79AF055C}" presName="node" presStyleLbl="node1" presStyleIdx="0" presStyleCnt="12">
        <dgm:presLayoutVars>
          <dgm:bulletEnabled val="1"/>
        </dgm:presLayoutVars>
      </dgm:prSet>
      <dgm:spPr/>
    </dgm:pt>
    <dgm:pt modelId="{E47AC892-F80F-4075-9862-6F39BD94D728}" type="pres">
      <dgm:prSet presAssocID="{C6533307-3F5B-4262-828C-93EE4BC5F240}" presName="sibTrans" presStyleCnt="0"/>
      <dgm:spPr/>
    </dgm:pt>
    <dgm:pt modelId="{B20E41E1-518E-4FA9-B0AD-F2BA8B3CB8F0}" type="pres">
      <dgm:prSet presAssocID="{618C4C84-527F-4B53-9D7D-57BACB17B1A7}" presName="node" presStyleLbl="node1" presStyleIdx="1" presStyleCnt="12">
        <dgm:presLayoutVars>
          <dgm:bulletEnabled val="1"/>
        </dgm:presLayoutVars>
      </dgm:prSet>
      <dgm:spPr/>
    </dgm:pt>
    <dgm:pt modelId="{52518A35-2909-48F9-8AA2-4BC3FAA6511A}" type="pres">
      <dgm:prSet presAssocID="{CD9444EE-231E-473D-8C09-19D7385B7D7D}" presName="sibTrans" presStyleCnt="0"/>
      <dgm:spPr/>
    </dgm:pt>
    <dgm:pt modelId="{4D57D7F7-ED4A-465D-BA13-4DF6A7681F2E}" type="pres">
      <dgm:prSet presAssocID="{70BFDF2D-65A9-4D62-A6FC-F8F9FA8C3BEC}" presName="node" presStyleLbl="node1" presStyleIdx="2" presStyleCnt="12">
        <dgm:presLayoutVars>
          <dgm:bulletEnabled val="1"/>
        </dgm:presLayoutVars>
      </dgm:prSet>
      <dgm:spPr/>
    </dgm:pt>
    <dgm:pt modelId="{9DD6E638-5F52-4E0E-8D65-0920F9A80D7B}" type="pres">
      <dgm:prSet presAssocID="{02153F3B-5D88-4A15-8091-FCC2EAEE58FD}" presName="sibTrans" presStyleCnt="0"/>
      <dgm:spPr/>
    </dgm:pt>
    <dgm:pt modelId="{B06E5918-D4FD-4869-80D8-74E5ACA674C6}" type="pres">
      <dgm:prSet presAssocID="{04EAD14D-077A-4378-BCC5-50305DA1CC5D}" presName="node" presStyleLbl="node1" presStyleIdx="3" presStyleCnt="12">
        <dgm:presLayoutVars>
          <dgm:bulletEnabled val="1"/>
        </dgm:presLayoutVars>
      </dgm:prSet>
      <dgm:spPr/>
    </dgm:pt>
    <dgm:pt modelId="{886224B0-6D95-4857-B80D-7C14B947742A}" type="pres">
      <dgm:prSet presAssocID="{58A66B09-C040-4573-AE83-52E3F52C668F}" presName="sibTrans" presStyleCnt="0"/>
      <dgm:spPr/>
    </dgm:pt>
    <dgm:pt modelId="{524A1D4A-C928-42AD-A6C3-9B1ECF91A5E0}" type="pres">
      <dgm:prSet presAssocID="{12A1399F-390C-4262-9F01-E583A7F40675}" presName="node" presStyleLbl="node1" presStyleIdx="4" presStyleCnt="12">
        <dgm:presLayoutVars>
          <dgm:bulletEnabled val="1"/>
        </dgm:presLayoutVars>
      </dgm:prSet>
      <dgm:spPr/>
    </dgm:pt>
    <dgm:pt modelId="{409D105C-4A9C-4A0F-91DF-C477DFD6D772}" type="pres">
      <dgm:prSet presAssocID="{03B94590-000A-4D72-A2C1-D9A4C83F18E2}" presName="sibTrans" presStyleCnt="0"/>
      <dgm:spPr/>
    </dgm:pt>
    <dgm:pt modelId="{DF05E13D-9DA6-4AC9-BB17-B8328237667B}" type="pres">
      <dgm:prSet presAssocID="{9992C4DF-D434-475C-BBB6-C75ECF781744}" presName="node" presStyleLbl="node1" presStyleIdx="5" presStyleCnt="12">
        <dgm:presLayoutVars>
          <dgm:bulletEnabled val="1"/>
        </dgm:presLayoutVars>
      </dgm:prSet>
      <dgm:spPr/>
    </dgm:pt>
    <dgm:pt modelId="{F3628D7F-C940-424D-A39F-6570ACA29548}" type="pres">
      <dgm:prSet presAssocID="{4E2814D9-CB86-4213-B315-397EA582ED78}" presName="sibTrans" presStyleCnt="0"/>
      <dgm:spPr/>
    </dgm:pt>
    <dgm:pt modelId="{019E5445-0B3B-4EBC-A0B5-DD33731AA27D}" type="pres">
      <dgm:prSet presAssocID="{69E279D8-15FE-40D6-BF98-5153C4F71A26}" presName="node" presStyleLbl="node1" presStyleIdx="6" presStyleCnt="12">
        <dgm:presLayoutVars>
          <dgm:bulletEnabled val="1"/>
        </dgm:presLayoutVars>
      </dgm:prSet>
      <dgm:spPr/>
    </dgm:pt>
    <dgm:pt modelId="{E37B27AF-8F16-468A-B0A4-5AE24565B4F8}" type="pres">
      <dgm:prSet presAssocID="{B974BADD-1AC9-4370-89D7-1B83F430E393}" presName="sibTrans" presStyleCnt="0"/>
      <dgm:spPr/>
    </dgm:pt>
    <dgm:pt modelId="{B8487BE8-10AB-4403-B604-68F2FD2C6B3C}" type="pres">
      <dgm:prSet presAssocID="{411F7291-AF64-426E-A171-5EA400AD9E1F}" presName="node" presStyleLbl="node1" presStyleIdx="7" presStyleCnt="12">
        <dgm:presLayoutVars>
          <dgm:bulletEnabled val="1"/>
        </dgm:presLayoutVars>
      </dgm:prSet>
      <dgm:spPr/>
    </dgm:pt>
    <dgm:pt modelId="{81E32F75-7469-4454-B1BC-6D65DED95C88}" type="pres">
      <dgm:prSet presAssocID="{D6D3DC3B-BC7B-4D2E-8502-66F09162E8AB}" presName="sibTrans" presStyleCnt="0"/>
      <dgm:spPr/>
    </dgm:pt>
    <dgm:pt modelId="{FD2DB962-8D45-4649-828E-995AA6A229BB}" type="pres">
      <dgm:prSet presAssocID="{76EE0CA4-ABE1-48A2-8D72-B3768CC5F671}" presName="node" presStyleLbl="node1" presStyleIdx="8" presStyleCnt="12">
        <dgm:presLayoutVars>
          <dgm:bulletEnabled val="1"/>
        </dgm:presLayoutVars>
      </dgm:prSet>
      <dgm:spPr/>
    </dgm:pt>
    <dgm:pt modelId="{998C7008-3796-403A-9F29-0BFF28DCCB7A}" type="pres">
      <dgm:prSet presAssocID="{325583D7-23F6-4D09-8B86-343B04BE13B6}" presName="sibTrans" presStyleCnt="0"/>
      <dgm:spPr/>
    </dgm:pt>
    <dgm:pt modelId="{6AEF8D9B-7688-4CE9-A311-5BC49608DFD3}" type="pres">
      <dgm:prSet presAssocID="{AEEE5C7D-5993-40AF-BFC5-C7A89888253F}" presName="node" presStyleLbl="node1" presStyleIdx="9" presStyleCnt="12">
        <dgm:presLayoutVars>
          <dgm:bulletEnabled val="1"/>
        </dgm:presLayoutVars>
      </dgm:prSet>
      <dgm:spPr/>
    </dgm:pt>
    <dgm:pt modelId="{D8CD7915-FE6D-422D-830F-0653E42E6C37}" type="pres">
      <dgm:prSet presAssocID="{65BB7B44-3386-4D59-9F53-7B966A85802E}" presName="sibTrans" presStyleCnt="0"/>
      <dgm:spPr/>
    </dgm:pt>
    <dgm:pt modelId="{8EE1DBBC-A4B5-4342-86F9-1DED41E8EBD3}" type="pres">
      <dgm:prSet presAssocID="{97900EE4-4D72-497F-A27A-8ECC6024EDE2}" presName="node" presStyleLbl="node1" presStyleIdx="10" presStyleCnt="12">
        <dgm:presLayoutVars>
          <dgm:bulletEnabled val="1"/>
        </dgm:presLayoutVars>
      </dgm:prSet>
      <dgm:spPr/>
    </dgm:pt>
    <dgm:pt modelId="{EE28D4BC-F48A-4786-810F-9E15F23EF944}" type="pres">
      <dgm:prSet presAssocID="{533A35CA-7DFA-41B8-B13E-773872591596}" presName="sibTrans" presStyleCnt="0"/>
      <dgm:spPr/>
    </dgm:pt>
    <dgm:pt modelId="{6D4688DD-0AEA-4525-A3B9-18802B9E628F}" type="pres">
      <dgm:prSet presAssocID="{3ADA7708-CBFC-4BF9-879B-98342C2C701D}" presName="node" presStyleLbl="node1" presStyleIdx="11" presStyleCnt="12">
        <dgm:presLayoutVars>
          <dgm:bulletEnabled val="1"/>
        </dgm:presLayoutVars>
      </dgm:prSet>
      <dgm:spPr/>
    </dgm:pt>
  </dgm:ptLst>
  <dgm:cxnLst>
    <dgm:cxn modelId="{4E545607-71AC-428F-BA56-DC2A10583CB9}" type="presOf" srcId="{04EAD14D-077A-4378-BCC5-50305DA1CC5D}" destId="{B06E5918-D4FD-4869-80D8-74E5ACA674C6}" srcOrd="0" destOrd="0" presId="urn:microsoft.com/office/officeart/2005/8/layout/default"/>
    <dgm:cxn modelId="{AEC06C1D-B038-4125-9662-53B435A8CC4D}" srcId="{E9356082-D385-4357-AE41-4409DE8BAEB9}" destId="{97900EE4-4D72-497F-A27A-8ECC6024EDE2}" srcOrd="10" destOrd="0" parTransId="{0B5FE28A-B056-41D3-A8BE-050250041255}" sibTransId="{533A35CA-7DFA-41B8-B13E-773872591596}"/>
    <dgm:cxn modelId="{AEAEF22B-A058-4776-A74E-A0D90A02EFC8}" type="presOf" srcId="{E9356082-D385-4357-AE41-4409DE8BAEB9}" destId="{0F48328C-3663-4186-8DCC-E8BA1B9885F9}" srcOrd="0" destOrd="0" presId="urn:microsoft.com/office/officeart/2005/8/layout/default"/>
    <dgm:cxn modelId="{C15BAA30-2353-4DC2-8559-3E4AF2B454B3}" srcId="{E9356082-D385-4357-AE41-4409DE8BAEB9}" destId="{411F7291-AF64-426E-A171-5EA400AD9E1F}" srcOrd="7" destOrd="0" parTransId="{BB27C494-5156-4762-80A7-9F6790551CBF}" sibTransId="{D6D3DC3B-BC7B-4D2E-8502-66F09162E8AB}"/>
    <dgm:cxn modelId="{0A872431-6EDA-44F7-9A81-92952BEF81F7}" srcId="{E9356082-D385-4357-AE41-4409DE8BAEB9}" destId="{70BFDF2D-65A9-4D62-A6FC-F8F9FA8C3BEC}" srcOrd="2" destOrd="0" parTransId="{AC1731AD-8E59-4604-B9A0-7EF250C99D30}" sibTransId="{02153F3B-5D88-4A15-8091-FCC2EAEE58FD}"/>
    <dgm:cxn modelId="{90599936-76D3-432C-B98C-59597713F1F0}" type="presOf" srcId="{9992C4DF-D434-475C-BBB6-C75ECF781744}" destId="{DF05E13D-9DA6-4AC9-BB17-B8328237667B}" srcOrd="0" destOrd="0" presId="urn:microsoft.com/office/officeart/2005/8/layout/default"/>
    <dgm:cxn modelId="{5F5CA040-F9F3-4460-BB68-092E7D689CE0}" type="presOf" srcId="{69E279D8-15FE-40D6-BF98-5153C4F71A26}" destId="{019E5445-0B3B-4EBC-A0B5-DD33731AA27D}" srcOrd="0" destOrd="0" presId="urn:microsoft.com/office/officeart/2005/8/layout/default"/>
    <dgm:cxn modelId="{F0F5415F-7065-45D8-8D74-04FF70C82C1B}" srcId="{E9356082-D385-4357-AE41-4409DE8BAEB9}" destId="{618C4C84-527F-4B53-9D7D-57BACB17B1A7}" srcOrd="1" destOrd="0" parTransId="{E15F212A-5837-4FAC-8C43-4890632B262E}" sibTransId="{CD9444EE-231E-473D-8C09-19D7385B7D7D}"/>
    <dgm:cxn modelId="{06FC8762-DFA9-4012-93B2-A16D77164969}" type="presOf" srcId="{618C4C84-527F-4B53-9D7D-57BACB17B1A7}" destId="{B20E41E1-518E-4FA9-B0AD-F2BA8B3CB8F0}" srcOrd="0" destOrd="0" presId="urn:microsoft.com/office/officeart/2005/8/layout/default"/>
    <dgm:cxn modelId="{0F8EED45-355F-49FD-9E90-D137DF714402}" type="presOf" srcId="{411F7291-AF64-426E-A171-5EA400AD9E1F}" destId="{B8487BE8-10AB-4403-B604-68F2FD2C6B3C}" srcOrd="0" destOrd="0" presId="urn:microsoft.com/office/officeart/2005/8/layout/default"/>
    <dgm:cxn modelId="{B96AB54E-755A-4EEA-912A-678BFD3E6BE0}" srcId="{E9356082-D385-4357-AE41-4409DE8BAEB9}" destId="{9992C4DF-D434-475C-BBB6-C75ECF781744}" srcOrd="5" destOrd="0" parTransId="{4D48FFFC-1574-421F-B6DB-02DC8C299FA8}" sibTransId="{4E2814D9-CB86-4213-B315-397EA582ED78}"/>
    <dgm:cxn modelId="{FE421871-DF9C-46D8-9FED-73158F677C06}" srcId="{E9356082-D385-4357-AE41-4409DE8BAEB9}" destId="{76EE0CA4-ABE1-48A2-8D72-B3768CC5F671}" srcOrd="8" destOrd="0" parTransId="{03671D64-CCFC-41FD-BF39-E67355AC09F1}" sibTransId="{325583D7-23F6-4D09-8B86-343B04BE13B6}"/>
    <dgm:cxn modelId="{6CD90D5A-4E82-4E7E-8138-56D8CA930030}" srcId="{E9356082-D385-4357-AE41-4409DE8BAEB9}" destId="{12A1399F-390C-4262-9F01-E583A7F40675}" srcOrd="4" destOrd="0" parTransId="{417CAC51-DBF3-455E-B26F-5A0BF37F61CD}" sibTransId="{03B94590-000A-4D72-A2C1-D9A4C83F18E2}"/>
    <dgm:cxn modelId="{4EAE358A-14FC-48FB-BE34-5A20E18B4501}" srcId="{E9356082-D385-4357-AE41-4409DE8BAEB9}" destId="{AEEE5C7D-5993-40AF-BFC5-C7A89888253F}" srcOrd="9" destOrd="0" parTransId="{A8EF2936-093E-40A6-9B26-D3F4CC1C0702}" sibTransId="{65BB7B44-3386-4D59-9F53-7B966A85802E}"/>
    <dgm:cxn modelId="{B5980897-0786-4EAF-9CEB-7237CAEBEBC0}" type="presOf" srcId="{76EE0CA4-ABE1-48A2-8D72-B3768CC5F671}" destId="{FD2DB962-8D45-4649-828E-995AA6A229BB}" srcOrd="0" destOrd="0" presId="urn:microsoft.com/office/officeart/2005/8/layout/default"/>
    <dgm:cxn modelId="{C624BF9D-79D2-4853-BA58-9D59B78818DB}" srcId="{E9356082-D385-4357-AE41-4409DE8BAEB9}" destId="{04EAD14D-077A-4378-BCC5-50305DA1CC5D}" srcOrd="3" destOrd="0" parTransId="{07972C19-EFEE-486A-81BD-68CDB1B50EB1}" sibTransId="{58A66B09-C040-4573-AE83-52E3F52C668F}"/>
    <dgm:cxn modelId="{AB35759E-6ED1-4352-80D5-CCBFDADCB4E0}" type="presOf" srcId="{70BFDF2D-65A9-4D62-A6FC-F8F9FA8C3BEC}" destId="{4D57D7F7-ED4A-465D-BA13-4DF6A7681F2E}" srcOrd="0" destOrd="0" presId="urn:microsoft.com/office/officeart/2005/8/layout/default"/>
    <dgm:cxn modelId="{6E52D3A4-4735-4571-942A-999447A875A6}" type="presOf" srcId="{3ADA7708-CBFC-4BF9-879B-98342C2C701D}" destId="{6D4688DD-0AEA-4525-A3B9-18802B9E628F}" srcOrd="0" destOrd="0" presId="urn:microsoft.com/office/officeart/2005/8/layout/default"/>
    <dgm:cxn modelId="{9C24DBB8-733C-42DD-AE57-8CBC96E31425}" srcId="{E9356082-D385-4357-AE41-4409DE8BAEB9}" destId="{3ADA7708-CBFC-4BF9-879B-98342C2C701D}" srcOrd="11" destOrd="0" parTransId="{DD3AA94D-B31B-415D-8823-4DB8E0754175}" sibTransId="{F45201E9-9E81-4672-8B4D-93AB5B0DD954}"/>
    <dgm:cxn modelId="{A5AD3FCC-0FE2-4647-B63D-3B1EC3F8B560}" type="presOf" srcId="{36F98137-461D-40EF-9DD7-051A79AF055C}" destId="{9B1B296E-FFED-46E5-BBD1-89562724ABC0}" srcOrd="0" destOrd="0" presId="urn:microsoft.com/office/officeart/2005/8/layout/default"/>
    <dgm:cxn modelId="{52B7BBCE-CDC9-4094-A631-B9ADECF99A1C}" srcId="{E9356082-D385-4357-AE41-4409DE8BAEB9}" destId="{69E279D8-15FE-40D6-BF98-5153C4F71A26}" srcOrd="6" destOrd="0" parTransId="{36E88440-8D9B-41C6-914D-9103924ECC11}" sibTransId="{B974BADD-1AC9-4370-89D7-1B83F430E393}"/>
    <dgm:cxn modelId="{867625CF-3FF9-43F9-840E-BFAAE7A7924C}" type="presOf" srcId="{12A1399F-390C-4262-9F01-E583A7F40675}" destId="{524A1D4A-C928-42AD-A6C3-9B1ECF91A5E0}" srcOrd="0" destOrd="0" presId="urn:microsoft.com/office/officeart/2005/8/layout/default"/>
    <dgm:cxn modelId="{30A9CBD8-82A2-497F-ADAB-A4105BC8F060}" srcId="{E9356082-D385-4357-AE41-4409DE8BAEB9}" destId="{36F98137-461D-40EF-9DD7-051A79AF055C}" srcOrd="0" destOrd="0" parTransId="{26952018-0533-4F61-ABF8-0D36B33FEA52}" sibTransId="{C6533307-3F5B-4262-828C-93EE4BC5F240}"/>
    <dgm:cxn modelId="{C37657F0-F428-4483-8D9D-73CA6AE7014B}" type="presOf" srcId="{AEEE5C7D-5993-40AF-BFC5-C7A89888253F}" destId="{6AEF8D9B-7688-4CE9-A311-5BC49608DFD3}" srcOrd="0" destOrd="0" presId="urn:microsoft.com/office/officeart/2005/8/layout/default"/>
    <dgm:cxn modelId="{F3E5B2F8-CA2C-40BD-8CB5-6246D7A3AC54}" type="presOf" srcId="{97900EE4-4D72-497F-A27A-8ECC6024EDE2}" destId="{8EE1DBBC-A4B5-4342-86F9-1DED41E8EBD3}" srcOrd="0" destOrd="0" presId="urn:microsoft.com/office/officeart/2005/8/layout/default"/>
    <dgm:cxn modelId="{41FD8748-5210-4F34-BEA1-111656473DA9}" type="presParOf" srcId="{0F48328C-3663-4186-8DCC-E8BA1B9885F9}" destId="{9B1B296E-FFED-46E5-BBD1-89562724ABC0}" srcOrd="0" destOrd="0" presId="urn:microsoft.com/office/officeart/2005/8/layout/default"/>
    <dgm:cxn modelId="{E57CA55F-E72D-4414-BF15-2C1701FD3388}" type="presParOf" srcId="{0F48328C-3663-4186-8DCC-E8BA1B9885F9}" destId="{E47AC892-F80F-4075-9862-6F39BD94D728}" srcOrd="1" destOrd="0" presId="urn:microsoft.com/office/officeart/2005/8/layout/default"/>
    <dgm:cxn modelId="{7AEE21C1-2FE8-45E4-B732-262B39C7D3F4}" type="presParOf" srcId="{0F48328C-3663-4186-8DCC-E8BA1B9885F9}" destId="{B20E41E1-518E-4FA9-B0AD-F2BA8B3CB8F0}" srcOrd="2" destOrd="0" presId="urn:microsoft.com/office/officeart/2005/8/layout/default"/>
    <dgm:cxn modelId="{E35182D7-1D55-44C7-9078-46D001E763B9}" type="presParOf" srcId="{0F48328C-3663-4186-8DCC-E8BA1B9885F9}" destId="{52518A35-2909-48F9-8AA2-4BC3FAA6511A}" srcOrd="3" destOrd="0" presId="urn:microsoft.com/office/officeart/2005/8/layout/default"/>
    <dgm:cxn modelId="{7A9B71A8-C777-4185-ADB5-F6A47F3C17C1}" type="presParOf" srcId="{0F48328C-3663-4186-8DCC-E8BA1B9885F9}" destId="{4D57D7F7-ED4A-465D-BA13-4DF6A7681F2E}" srcOrd="4" destOrd="0" presId="urn:microsoft.com/office/officeart/2005/8/layout/default"/>
    <dgm:cxn modelId="{F10842A9-4728-4571-B6FD-E1FD410FBF06}" type="presParOf" srcId="{0F48328C-3663-4186-8DCC-E8BA1B9885F9}" destId="{9DD6E638-5F52-4E0E-8D65-0920F9A80D7B}" srcOrd="5" destOrd="0" presId="urn:microsoft.com/office/officeart/2005/8/layout/default"/>
    <dgm:cxn modelId="{6A124739-364F-473B-99D6-25B13B25362D}" type="presParOf" srcId="{0F48328C-3663-4186-8DCC-E8BA1B9885F9}" destId="{B06E5918-D4FD-4869-80D8-74E5ACA674C6}" srcOrd="6" destOrd="0" presId="urn:microsoft.com/office/officeart/2005/8/layout/default"/>
    <dgm:cxn modelId="{8B7DA0B0-7615-4001-B0C5-F627AF2A523A}" type="presParOf" srcId="{0F48328C-3663-4186-8DCC-E8BA1B9885F9}" destId="{886224B0-6D95-4857-B80D-7C14B947742A}" srcOrd="7" destOrd="0" presId="urn:microsoft.com/office/officeart/2005/8/layout/default"/>
    <dgm:cxn modelId="{0ABD2CA5-7C63-431C-900F-DC3AC24CD2CE}" type="presParOf" srcId="{0F48328C-3663-4186-8DCC-E8BA1B9885F9}" destId="{524A1D4A-C928-42AD-A6C3-9B1ECF91A5E0}" srcOrd="8" destOrd="0" presId="urn:microsoft.com/office/officeart/2005/8/layout/default"/>
    <dgm:cxn modelId="{45E62444-88D8-4E55-A797-342567BE0562}" type="presParOf" srcId="{0F48328C-3663-4186-8DCC-E8BA1B9885F9}" destId="{409D105C-4A9C-4A0F-91DF-C477DFD6D772}" srcOrd="9" destOrd="0" presId="urn:microsoft.com/office/officeart/2005/8/layout/default"/>
    <dgm:cxn modelId="{503D487F-2350-48F8-8B1E-1BB3A2E88641}" type="presParOf" srcId="{0F48328C-3663-4186-8DCC-E8BA1B9885F9}" destId="{DF05E13D-9DA6-4AC9-BB17-B8328237667B}" srcOrd="10" destOrd="0" presId="urn:microsoft.com/office/officeart/2005/8/layout/default"/>
    <dgm:cxn modelId="{048DD8A0-7C1A-4626-909C-32D2D6C7C4F7}" type="presParOf" srcId="{0F48328C-3663-4186-8DCC-E8BA1B9885F9}" destId="{F3628D7F-C940-424D-A39F-6570ACA29548}" srcOrd="11" destOrd="0" presId="urn:microsoft.com/office/officeart/2005/8/layout/default"/>
    <dgm:cxn modelId="{4A41DA9D-1B7F-4C4D-AE71-C20E9AD5ED5D}" type="presParOf" srcId="{0F48328C-3663-4186-8DCC-E8BA1B9885F9}" destId="{019E5445-0B3B-4EBC-A0B5-DD33731AA27D}" srcOrd="12" destOrd="0" presId="urn:microsoft.com/office/officeart/2005/8/layout/default"/>
    <dgm:cxn modelId="{8632BBA2-878C-4847-8259-F7C711B36A4F}" type="presParOf" srcId="{0F48328C-3663-4186-8DCC-E8BA1B9885F9}" destId="{E37B27AF-8F16-468A-B0A4-5AE24565B4F8}" srcOrd="13" destOrd="0" presId="urn:microsoft.com/office/officeart/2005/8/layout/default"/>
    <dgm:cxn modelId="{468BE832-EA0C-4942-8927-A078299285E0}" type="presParOf" srcId="{0F48328C-3663-4186-8DCC-E8BA1B9885F9}" destId="{B8487BE8-10AB-4403-B604-68F2FD2C6B3C}" srcOrd="14" destOrd="0" presId="urn:microsoft.com/office/officeart/2005/8/layout/default"/>
    <dgm:cxn modelId="{AFCAFFE6-7C87-4741-BD30-D4795A43ED72}" type="presParOf" srcId="{0F48328C-3663-4186-8DCC-E8BA1B9885F9}" destId="{81E32F75-7469-4454-B1BC-6D65DED95C88}" srcOrd="15" destOrd="0" presId="urn:microsoft.com/office/officeart/2005/8/layout/default"/>
    <dgm:cxn modelId="{DE0E2845-4210-4D57-ADA8-C895E5DEA170}" type="presParOf" srcId="{0F48328C-3663-4186-8DCC-E8BA1B9885F9}" destId="{FD2DB962-8D45-4649-828E-995AA6A229BB}" srcOrd="16" destOrd="0" presId="urn:microsoft.com/office/officeart/2005/8/layout/default"/>
    <dgm:cxn modelId="{5B59C47F-10F9-4437-B585-99658FD27F48}" type="presParOf" srcId="{0F48328C-3663-4186-8DCC-E8BA1B9885F9}" destId="{998C7008-3796-403A-9F29-0BFF28DCCB7A}" srcOrd="17" destOrd="0" presId="urn:microsoft.com/office/officeart/2005/8/layout/default"/>
    <dgm:cxn modelId="{9AE5187F-C7B2-41A5-A576-72231CE49501}" type="presParOf" srcId="{0F48328C-3663-4186-8DCC-E8BA1B9885F9}" destId="{6AEF8D9B-7688-4CE9-A311-5BC49608DFD3}" srcOrd="18" destOrd="0" presId="urn:microsoft.com/office/officeart/2005/8/layout/default"/>
    <dgm:cxn modelId="{2F1F9C9C-9E98-42A1-82F5-5190578C4DFB}" type="presParOf" srcId="{0F48328C-3663-4186-8DCC-E8BA1B9885F9}" destId="{D8CD7915-FE6D-422D-830F-0653E42E6C37}" srcOrd="19" destOrd="0" presId="urn:microsoft.com/office/officeart/2005/8/layout/default"/>
    <dgm:cxn modelId="{C7296986-61EE-435C-A34A-3A52BE913602}" type="presParOf" srcId="{0F48328C-3663-4186-8DCC-E8BA1B9885F9}" destId="{8EE1DBBC-A4B5-4342-86F9-1DED41E8EBD3}" srcOrd="20" destOrd="0" presId="urn:microsoft.com/office/officeart/2005/8/layout/default"/>
    <dgm:cxn modelId="{702B98E2-D555-4CFA-81F8-AC4306203B71}" type="presParOf" srcId="{0F48328C-3663-4186-8DCC-E8BA1B9885F9}" destId="{EE28D4BC-F48A-4786-810F-9E15F23EF944}" srcOrd="21" destOrd="0" presId="urn:microsoft.com/office/officeart/2005/8/layout/default"/>
    <dgm:cxn modelId="{13AEF3D4-E9D5-427F-8DCC-1C7ECE593301}" type="presParOf" srcId="{0F48328C-3663-4186-8DCC-E8BA1B9885F9}" destId="{6D4688DD-0AEA-4525-A3B9-18802B9E628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B0DA1B-9B4B-43DE-9516-D944B4A277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B81F3C-BC61-4C76-8ABA-6C933D3130E0}">
      <dgm:prSet/>
      <dgm:spPr/>
      <dgm:t>
        <a:bodyPr/>
        <a:lstStyle/>
        <a:p>
          <a:r>
            <a:rPr lang="en-US" dirty="0"/>
            <a:t>Is steady funding available to pay people with lived experience for their time and knowledge?</a:t>
          </a:r>
        </a:p>
      </dgm:t>
    </dgm:pt>
    <dgm:pt modelId="{901BD61B-711D-470D-AE7C-E8F10126FBCC}" type="parTrans" cxnId="{C3AE41F2-7261-49C2-A3BC-4E969E0C831F}">
      <dgm:prSet/>
      <dgm:spPr/>
      <dgm:t>
        <a:bodyPr/>
        <a:lstStyle/>
        <a:p>
          <a:endParaRPr lang="en-US"/>
        </a:p>
      </dgm:t>
    </dgm:pt>
    <dgm:pt modelId="{5E591ECD-A10A-4A56-AA13-975D1323474A}" type="sibTrans" cxnId="{C3AE41F2-7261-49C2-A3BC-4E969E0C831F}">
      <dgm:prSet/>
      <dgm:spPr/>
      <dgm:t>
        <a:bodyPr/>
        <a:lstStyle/>
        <a:p>
          <a:endParaRPr lang="en-US"/>
        </a:p>
      </dgm:t>
    </dgm:pt>
    <dgm:pt modelId="{54D94C23-589A-4FE4-843D-3A114C3B7340}">
      <dgm:prSet/>
      <dgm:spPr/>
      <dgm:t>
        <a:bodyPr/>
        <a:lstStyle/>
        <a:p>
          <a:r>
            <a:rPr lang="en-US" dirty="0"/>
            <a:t>Does the organization or team clearly communicate compensation and other benefits to people with lived experience?</a:t>
          </a:r>
        </a:p>
      </dgm:t>
    </dgm:pt>
    <dgm:pt modelId="{C62B9120-A56C-4CAB-B3A8-C4ECFDF88288}" type="parTrans" cxnId="{E04308FB-CBFE-41D8-99DD-C256FE478CCB}">
      <dgm:prSet/>
      <dgm:spPr/>
      <dgm:t>
        <a:bodyPr/>
        <a:lstStyle/>
        <a:p>
          <a:endParaRPr lang="en-US"/>
        </a:p>
      </dgm:t>
    </dgm:pt>
    <dgm:pt modelId="{31228407-9B05-4F22-A6FD-9A905B7DE38A}" type="sibTrans" cxnId="{E04308FB-CBFE-41D8-99DD-C256FE478CCB}">
      <dgm:prSet/>
      <dgm:spPr/>
      <dgm:t>
        <a:bodyPr/>
        <a:lstStyle/>
        <a:p>
          <a:endParaRPr lang="en-US"/>
        </a:p>
      </dgm:t>
    </dgm:pt>
    <dgm:pt modelId="{062BBA26-C6CD-494A-9768-ACE112BEED2E}">
      <dgm:prSet/>
      <dgm:spPr/>
      <dgm:t>
        <a:bodyPr/>
        <a:lstStyle/>
        <a:p>
          <a:r>
            <a:rPr lang="en-US" dirty="0"/>
            <a:t>In addition to financial compensation, are there other forms of compensation like professional development available?</a:t>
          </a:r>
        </a:p>
      </dgm:t>
    </dgm:pt>
    <dgm:pt modelId="{AD88444E-4935-46B2-B407-D49DF65D5EF4}" type="parTrans" cxnId="{66176D65-F1EF-4636-8F50-C1CAC374D1BF}">
      <dgm:prSet/>
      <dgm:spPr/>
      <dgm:t>
        <a:bodyPr/>
        <a:lstStyle/>
        <a:p>
          <a:endParaRPr lang="en-US"/>
        </a:p>
      </dgm:t>
    </dgm:pt>
    <dgm:pt modelId="{2EBC39D8-A053-48EE-ACF4-29D4701598D0}" type="sibTrans" cxnId="{66176D65-F1EF-4636-8F50-C1CAC374D1BF}">
      <dgm:prSet/>
      <dgm:spPr/>
      <dgm:t>
        <a:bodyPr/>
        <a:lstStyle/>
        <a:p>
          <a:endParaRPr lang="en-US"/>
        </a:p>
      </dgm:t>
    </dgm:pt>
    <dgm:pt modelId="{A310E6F2-A29E-417A-8D0C-A3313C5094B3}">
      <dgm:prSet/>
      <dgm:spPr/>
      <dgm:t>
        <a:bodyPr/>
        <a:lstStyle/>
        <a:p>
          <a:r>
            <a:rPr lang="en-US" dirty="0"/>
            <a:t>Does the group allow people with LEx to lead and guide the work, even when their ideas are different from the group’s?</a:t>
          </a:r>
        </a:p>
      </dgm:t>
    </dgm:pt>
    <dgm:pt modelId="{FF2A6B1C-E455-4003-B024-B7EE1334B1F7}" type="parTrans" cxnId="{2FB9C5F7-7F4A-47F1-ACCA-37157758A967}">
      <dgm:prSet/>
      <dgm:spPr/>
      <dgm:t>
        <a:bodyPr/>
        <a:lstStyle/>
        <a:p>
          <a:endParaRPr lang="en-US"/>
        </a:p>
      </dgm:t>
    </dgm:pt>
    <dgm:pt modelId="{74BE11F9-EACC-498B-B893-5AC3B7B670EA}" type="sibTrans" cxnId="{2FB9C5F7-7F4A-47F1-ACCA-37157758A967}">
      <dgm:prSet/>
      <dgm:spPr/>
      <dgm:t>
        <a:bodyPr/>
        <a:lstStyle/>
        <a:p>
          <a:endParaRPr lang="en-US"/>
        </a:p>
      </dgm:t>
    </dgm:pt>
    <dgm:pt modelId="{51322B7D-247F-4F26-A22C-E7D075BE4FE2}">
      <dgm:prSet/>
      <dgm:spPr/>
      <dgm:t>
        <a:bodyPr/>
        <a:lstStyle/>
        <a:p>
          <a:r>
            <a:rPr lang="en-US" dirty="0"/>
            <a:t>Does the agency build and keep good, lasting relationships with people with lived experience beyond one project or program?</a:t>
          </a:r>
        </a:p>
      </dgm:t>
    </dgm:pt>
    <dgm:pt modelId="{4DA204CD-2F52-48ED-987F-6614E9DAA2B7}" type="parTrans" cxnId="{5445EA8D-8FF8-4287-ACCC-8BE192764BAC}">
      <dgm:prSet/>
      <dgm:spPr/>
      <dgm:t>
        <a:bodyPr/>
        <a:lstStyle/>
        <a:p>
          <a:endParaRPr lang="en-US"/>
        </a:p>
      </dgm:t>
    </dgm:pt>
    <dgm:pt modelId="{4D5C10D6-F80C-4E48-9A4F-E65452E699FC}" type="sibTrans" cxnId="{5445EA8D-8FF8-4287-ACCC-8BE192764BAC}">
      <dgm:prSet/>
      <dgm:spPr/>
      <dgm:t>
        <a:bodyPr/>
        <a:lstStyle/>
        <a:p>
          <a:endParaRPr lang="en-US"/>
        </a:p>
      </dgm:t>
    </dgm:pt>
    <dgm:pt modelId="{C8276E24-0634-4FFA-A150-7FB02FE5843D}">
      <dgm:prSet/>
      <dgm:spPr/>
      <dgm:t>
        <a:bodyPr/>
        <a:lstStyle/>
        <a:p>
          <a:r>
            <a:rPr lang="en-US" dirty="0"/>
            <a:t>Is there a buddy or mentor program in place to support new members?</a:t>
          </a:r>
        </a:p>
      </dgm:t>
    </dgm:pt>
    <dgm:pt modelId="{4C2C5391-6F60-41C7-817D-7EFE74122810}" type="parTrans" cxnId="{A77C44E7-1F6F-4B31-8C97-E720F5DAE001}">
      <dgm:prSet/>
      <dgm:spPr/>
      <dgm:t>
        <a:bodyPr/>
        <a:lstStyle/>
        <a:p>
          <a:endParaRPr lang="en-US"/>
        </a:p>
      </dgm:t>
    </dgm:pt>
    <dgm:pt modelId="{A9B2829E-DB5D-4967-979E-1120AE9D60E1}" type="sibTrans" cxnId="{A77C44E7-1F6F-4B31-8C97-E720F5DAE001}">
      <dgm:prSet/>
      <dgm:spPr/>
      <dgm:t>
        <a:bodyPr/>
        <a:lstStyle/>
        <a:p>
          <a:endParaRPr lang="en-US"/>
        </a:p>
      </dgm:t>
    </dgm:pt>
    <dgm:pt modelId="{40BFD68F-8B55-45C2-806F-3C8B43DD97D8}" type="pres">
      <dgm:prSet presAssocID="{13B0DA1B-9B4B-43DE-9516-D944B4A277A6}" presName="root" presStyleCnt="0">
        <dgm:presLayoutVars>
          <dgm:dir/>
          <dgm:resizeHandles val="exact"/>
        </dgm:presLayoutVars>
      </dgm:prSet>
      <dgm:spPr/>
    </dgm:pt>
    <dgm:pt modelId="{BB5B2385-D128-4C56-9B65-B3D4CCA0D375}" type="pres">
      <dgm:prSet presAssocID="{DAB81F3C-BC61-4C76-8ABA-6C933D3130E0}" presName="compNode" presStyleCnt="0"/>
      <dgm:spPr/>
    </dgm:pt>
    <dgm:pt modelId="{CA76A2E7-0C01-49D4-9926-1B3D52EEE25A}" type="pres">
      <dgm:prSet presAssocID="{DAB81F3C-BC61-4C76-8ABA-6C933D3130E0}" presName="bgRect" presStyleLbl="bgShp" presStyleIdx="0" presStyleCnt="6"/>
      <dgm:spPr/>
    </dgm:pt>
    <dgm:pt modelId="{0F978AC4-28B5-40D1-8ECF-25517044F1A0}" type="pres">
      <dgm:prSet presAssocID="{DAB81F3C-BC61-4C76-8ABA-6C933D3130E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1F28ADC-7464-42D8-82BE-41F08813477C}" type="pres">
      <dgm:prSet presAssocID="{DAB81F3C-BC61-4C76-8ABA-6C933D3130E0}" presName="spaceRect" presStyleCnt="0"/>
      <dgm:spPr/>
    </dgm:pt>
    <dgm:pt modelId="{1DF01232-8808-45C5-A834-2FE4CE151A42}" type="pres">
      <dgm:prSet presAssocID="{DAB81F3C-BC61-4C76-8ABA-6C933D3130E0}" presName="parTx" presStyleLbl="revTx" presStyleIdx="0" presStyleCnt="6">
        <dgm:presLayoutVars>
          <dgm:chMax val="0"/>
          <dgm:chPref val="0"/>
        </dgm:presLayoutVars>
      </dgm:prSet>
      <dgm:spPr/>
    </dgm:pt>
    <dgm:pt modelId="{59804A36-7327-4296-B6C1-BDF823A31622}" type="pres">
      <dgm:prSet presAssocID="{5E591ECD-A10A-4A56-AA13-975D1323474A}" presName="sibTrans" presStyleCnt="0"/>
      <dgm:spPr/>
    </dgm:pt>
    <dgm:pt modelId="{C58243CD-0E41-4B1C-8CC2-EE22D1E7EF80}" type="pres">
      <dgm:prSet presAssocID="{54D94C23-589A-4FE4-843D-3A114C3B7340}" presName="compNode" presStyleCnt="0"/>
      <dgm:spPr/>
    </dgm:pt>
    <dgm:pt modelId="{1F6B9E36-03B7-4374-9AE9-0C10C59E05CD}" type="pres">
      <dgm:prSet presAssocID="{54D94C23-589A-4FE4-843D-3A114C3B7340}" presName="bgRect" presStyleLbl="bgShp" presStyleIdx="1" presStyleCnt="6"/>
      <dgm:spPr/>
    </dgm:pt>
    <dgm:pt modelId="{F75142F2-4C84-4C99-918F-EB65F74F4C02}" type="pres">
      <dgm:prSet presAssocID="{54D94C23-589A-4FE4-843D-3A114C3B73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7AFA9F61-ED90-457A-92E2-D4C8E23E67BD}" type="pres">
      <dgm:prSet presAssocID="{54D94C23-589A-4FE4-843D-3A114C3B7340}" presName="spaceRect" presStyleCnt="0"/>
      <dgm:spPr/>
    </dgm:pt>
    <dgm:pt modelId="{B3E39C6E-9FA3-4127-9E1F-0B070310E114}" type="pres">
      <dgm:prSet presAssocID="{54D94C23-589A-4FE4-843D-3A114C3B7340}" presName="parTx" presStyleLbl="revTx" presStyleIdx="1" presStyleCnt="6">
        <dgm:presLayoutVars>
          <dgm:chMax val="0"/>
          <dgm:chPref val="0"/>
        </dgm:presLayoutVars>
      </dgm:prSet>
      <dgm:spPr/>
    </dgm:pt>
    <dgm:pt modelId="{1E7B5AFE-8FA4-44B8-804A-A5AA4BEBFAA7}" type="pres">
      <dgm:prSet presAssocID="{31228407-9B05-4F22-A6FD-9A905B7DE38A}" presName="sibTrans" presStyleCnt="0"/>
      <dgm:spPr/>
    </dgm:pt>
    <dgm:pt modelId="{24F0C3AA-DC78-4B65-A860-CD76358C4FCE}" type="pres">
      <dgm:prSet presAssocID="{062BBA26-C6CD-494A-9768-ACE112BEED2E}" presName="compNode" presStyleCnt="0"/>
      <dgm:spPr/>
    </dgm:pt>
    <dgm:pt modelId="{905A23FA-AC31-47B5-8BA0-A7A4114C10E2}" type="pres">
      <dgm:prSet presAssocID="{062BBA26-C6CD-494A-9768-ACE112BEED2E}" presName="bgRect" presStyleLbl="bgShp" presStyleIdx="2" presStyleCnt="6" custLinFactNeighborX="-85"/>
      <dgm:spPr/>
    </dgm:pt>
    <dgm:pt modelId="{2E05FBCD-527C-472F-B596-5712C143FFFD}" type="pres">
      <dgm:prSet presAssocID="{062BBA26-C6CD-494A-9768-ACE112BEED2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6B22236-D02F-41E6-9224-2A35F754A2BF}" type="pres">
      <dgm:prSet presAssocID="{062BBA26-C6CD-494A-9768-ACE112BEED2E}" presName="spaceRect" presStyleCnt="0"/>
      <dgm:spPr/>
    </dgm:pt>
    <dgm:pt modelId="{3B9C5D3A-DF79-495A-A37E-EE7BFBDB8875}" type="pres">
      <dgm:prSet presAssocID="{062BBA26-C6CD-494A-9768-ACE112BEED2E}" presName="parTx" presStyleLbl="revTx" presStyleIdx="2" presStyleCnt="6" custScaleX="100504">
        <dgm:presLayoutVars>
          <dgm:chMax val="0"/>
          <dgm:chPref val="0"/>
        </dgm:presLayoutVars>
      </dgm:prSet>
      <dgm:spPr/>
    </dgm:pt>
    <dgm:pt modelId="{B3701A8F-6767-4B62-840A-F3251C320F5E}" type="pres">
      <dgm:prSet presAssocID="{2EBC39D8-A053-48EE-ACF4-29D4701598D0}" presName="sibTrans" presStyleCnt="0"/>
      <dgm:spPr/>
    </dgm:pt>
    <dgm:pt modelId="{9AF4C818-2CC6-44B7-A04D-83AC701C7677}" type="pres">
      <dgm:prSet presAssocID="{A310E6F2-A29E-417A-8D0C-A3313C5094B3}" presName="compNode" presStyleCnt="0"/>
      <dgm:spPr/>
    </dgm:pt>
    <dgm:pt modelId="{232D9084-2C0B-4722-BC64-8929ADD26B78}" type="pres">
      <dgm:prSet presAssocID="{A310E6F2-A29E-417A-8D0C-A3313C5094B3}" presName="bgRect" presStyleLbl="bgShp" presStyleIdx="3" presStyleCnt="6"/>
      <dgm:spPr/>
    </dgm:pt>
    <dgm:pt modelId="{78FBFDA7-374F-4C78-8EF5-90D4AFCA2994}" type="pres">
      <dgm:prSet presAssocID="{A310E6F2-A29E-417A-8D0C-A3313C5094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4E6D8B64-9517-4D99-9F05-A43AEA195706}" type="pres">
      <dgm:prSet presAssocID="{A310E6F2-A29E-417A-8D0C-A3313C5094B3}" presName="spaceRect" presStyleCnt="0"/>
      <dgm:spPr/>
    </dgm:pt>
    <dgm:pt modelId="{6141B66B-16CD-4ABE-ADC3-E70D7E87F59A}" type="pres">
      <dgm:prSet presAssocID="{A310E6F2-A29E-417A-8D0C-A3313C5094B3}" presName="parTx" presStyleLbl="revTx" presStyleIdx="3" presStyleCnt="6">
        <dgm:presLayoutVars>
          <dgm:chMax val="0"/>
          <dgm:chPref val="0"/>
        </dgm:presLayoutVars>
      </dgm:prSet>
      <dgm:spPr/>
    </dgm:pt>
    <dgm:pt modelId="{D8081266-F68C-4A40-A18A-55332C67262D}" type="pres">
      <dgm:prSet presAssocID="{74BE11F9-EACC-498B-B893-5AC3B7B670EA}" presName="sibTrans" presStyleCnt="0"/>
      <dgm:spPr/>
    </dgm:pt>
    <dgm:pt modelId="{2EDA4BE0-C2F4-4A7F-B1C6-A3EB4D53FE21}" type="pres">
      <dgm:prSet presAssocID="{51322B7D-247F-4F26-A22C-E7D075BE4FE2}" presName="compNode" presStyleCnt="0"/>
      <dgm:spPr/>
    </dgm:pt>
    <dgm:pt modelId="{EE6BA9B7-F29E-4201-912F-501724F2EA43}" type="pres">
      <dgm:prSet presAssocID="{51322B7D-247F-4F26-A22C-E7D075BE4FE2}" presName="bgRect" presStyleLbl="bgShp" presStyleIdx="4" presStyleCnt="6"/>
      <dgm:spPr/>
    </dgm:pt>
    <dgm:pt modelId="{A6109D41-BC00-44F8-95CE-B707F6D3738F}" type="pres">
      <dgm:prSet presAssocID="{51322B7D-247F-4F26-A22C-E7D075BE4FE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1AF7FD33-B8AA-402D-B84A-0D1E28FB3EAE}" type="pres">
      <dgm:prSet presAssocID="{51322B7D-247F-4F26-A22C-E7D075BE4FE2}" presName="spaceRect" presStyleCnt="0"/>
      <dgm:spPr/>
    </dgm:pt>
    <dgm:pt modelId="{EC1FFE4B-E878-42D4-B734-4EC78A57EFC6}" type="pres">
      <dgm:prSet presAssocID="{51322B7D-247F-4F26-A22C-E7D075BE4FE2}" presName="parTx" presStyleLbl="revTx" presStyleIdx="4" presStyleCnt="6">
        <dgm:presLayoutVars>
          <dgm:chMax val="0"/>
          <dgm:chPref val="0"/>
        </dgm:presLayoutVars>
      </dgm:prSet>
      <dgm:spPr/>
    </dgm:pt>
    <dgm:pt modelId="{FD5D7B6A-1ADD-4EDB-95DB-5C6574162C31}" type="pres">
      <dgm:prSet presAssocID="{4D5C10D6-F80C-4E48-9A4F-E65452E699FC}" presName="sibTrans" presStyleCnt="0"/>
      <dgm:spPr/>
    </dgm:pt>
    <dgm:pt modelId="{16111F44-220A-454F-A41E-B38A66DBD584}" type="pres">
      <dgm:prSet presAssocID="{C8276E24-0634-4FFA-A150-7FB02FE5843D}" presName="compNode" presStyleCnt="0"/>
      <dgm:spPr/>
    </dgm:pt>
    <dgm:pt modelId="{622AEB7B-833E-4219-8ECD-9A3D0329E991}" type="pres">
      <dgm:prSet presAssocID="{C8276E24-0634-4FFA-A150-7FB02FE5843D}" presName="bgRect" presStyleLbl="bgShp" presStyleIdx="5" presStyleCnt="6"/>
      <dgm:spPr/>
    </dgm:pt>
    <dgm:pt modelId="{0281E7C5-94B4-4455-8EF1-F1ED2A0C555A}" type="pres">
      <dgm:prSet presAssocID="{C8276E24-0634-4FFA-A150-7FB02FE584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DD6BF577-DBA7-40D4-801C-2FBE74F338A3}" type="pres">
      <dgm:prSet presAssocID="{C8276E24-0634-4FFA-A150-7FB02FE5843D}" presName="spaceRect" presStyleCnt="0"/>
      <dgm:spPr/>
    </dgm:pt>
    <dgm:pt modelId="{F2F07B25-6C7D-44CE-A231-C156300260CB}" type="pres">
      <dgm:prSet presAssocID="{C8276E24-0634-4FFA-A150-7FB02FE5843D}" presName="parTx" presStyleLbl="revTx" presStyleIdx="5" presStyleCnt="6">
        <dgm:presLayoutVars>
          <dgm:chMax val="0"/>
          <dgm:chPref val="0"/>
        </dgm:presLayoutVars>
      </dgm:prSet>
      <dgm:spPr/>
    </dgm:pt>
  </dgm:ptLst>
  <dgm:cxnLst>
    <dgm:cxn modelId="{9B09B31B-9872-43C1-9126-23B62DDBB3C3}" type="presOf" srcId="{A310E6F2-A29E-417A-8D0C-A3313C5094B3}" destId="{6141B66B-16CD-4ABE-ADC3-E70D7E87F59A}" srcOrd="0" destOrd="0" presId="urn:microsoft.com/office/officeart/2018/2/layout/IconVerticalSolidList"/>
    <dgm:cxn modelId="{4EC3EC33-085B-4433-977B-D003A87AC245}" type="presOf" srcId="{54D94C23-589A-4FE4-843D-3A114C3B7340}" destId="{B3E39C6E-9FA3-4127-9E1F-0B070310E114}" srcOrd="0" destOrd="0" presId="urn:microsoft.com/office/officeart/2018/2/layout/IconVerticalSolidList"/>
    <dgm:cxn modelId="{5F627D40-14E2-44B1-9FE5-254F76D0B8F1}" type="presOf" srcId="{C8276E24-0634-4FFA-A150-7FB02FE5843D}" destId="{F2F07B25-6C7D-44CE-A231-C156300260CB}" srcOrd="0" destOrd="0" presId="urn:microsoft.com/office/officeart/2018/2/layout/IconVerticalSolidList"/>
    <dgm:cxn modelId="{66176D65-F1EF-4636-8F50-C1CAC374D1BF}" srcId="{13B0DA1B-9B4B-43DE-9516-D944B4A277A6}" destId="{062BBA26-C6CD-494A-9768-ACE112BEED2E}" srcOrd="2" destOrd="0" parTransId="{AD88444E-4935-46B2-B407-D49DF65D5EF4}" sibTransId="{2EBC39D8-A053-48EE-ACF4-29D4701598D0}"/>
    <dgm:cxn modelId="{CB65E14B-4F8F-4648-894D-96AE5A12AE5D}" type="presOf" srcId="{DAB81F3C-BC61-4C76-8ABA-6C933D3130E0}" destId="{1DF01232-8808-45C5-A834-2FE4CE151A42}" srcOrd="0" destOrd="0" presId="urn:microsoft.com/office/officeart/2018/2/layout/IconVerticalSolidList"/>
    <dgm:cxn modelId="{7D0C045A-4CE0-4AF0-B012-1C43D1B0B2C1}" type="presOf" srcId="{51322B7D-247F-4F26-A22C-E7D075BE4FE2}" destId="{EC1FFE4B-E878-42D4-B734-4EC78A57EFC6}" srcOrd="0" destOrd="0" presId="urn:microsoft.com/office/officeart/2018/2/layout/IconVerticalSolidList"/>
    <dgm:cxn modelId="{5445EA8D-8FF8-4287-ACCC-8BE192764BAC}" srcId="{13B0DA1B-9B4B-43DE-9516-D944B4A277A6}" destId="{51322B7D-247F-4F26-A22C-E7D075BE4FE2}" srcOrd="4" destOrd="0" parTransId="{4DA204CD-2F52-48ED-987F-6614E9DAA2B7}" sibTransId="{4D5C10D6-F80C-4E48-9A4F-E65452E699FC}"/>
    <dgm:cxn modelId="{036C83E4-34B8-49F8-A214-E0F137896902}" type="presOf" srcId="{062BBA26-C6CD-494A-9768-ACE112BEED2E}" destId="{3B9C5D3A-DF79-495A-A37E-EE7BFBDB8875}" srcOrd="0" destOrd="0" presId="urn:microsoft.com/office/officeart/2018/2/layout/IconVerticalSolidList"/>
    <dgm:cxn modelId="{A77C44E7-1F6F-4B31-8C97-E720F5DAE001}" srcId="{13B0DA1B-9B4B-43DE-9516-D944B4A277A6}" destId="{C8276E24-0634-4FFA-A150-7FB02FE5843D}" srcOrd="5" destOrd="0" parTransId="{4C2C5391-6F60-41C7-817D-7EFE74122810}" sibTransId="{A9B2829E-DB5D-4967-979E-1120AE9D60E1}"/>
    <dgm:cxn modelId="{D0A454EF-B613-41FC-9EF5-3D55B5518472}" type="presOf" srcId="{13B0DA1B-9B4B-43DE-9516-D944B4A277A6}" destId="{40BFD68F-8B55-45C2-806F-3C8B43DD97D8}" srcOrd="0" destOrd="0" presId="urn:microsoft.com/office/officeart/2018/2/layout/IconVerticalSolidList"/>
    <dgm:cxn modelId="{C3AE41F2-7261-49C2-A3BC-4E969E0C831F}" srcId="{13B0DA1B-9B4B-43DE-9516-D944B4A277A6}" destId="{DAB81F3C-BC61-4C76-8ABA-6C933D3130E0}" srcOrd="0" destOrd="0" parTransId="{901BD61B-711D-470D-AE7C-E8F10126FBCC}" sibTransId="{5E591ECD-A10A-4A56-AA13-975D1323474A}"/>
    <dgm:cxn modelId="{2FB9C5F7-7F4A-47F1-ACCA-37157758A967}" srcId="{13B0DA1B-9B4B-43DE-9516-D944B4A277A6}" destId="{A310E6F2-A29E-417A-8D0C-A3313C5094B3}" srcOrd="3" destOrd="0" parTransId="{FF2A6B1C-E455-4003-B024-B7EE1334B1F7}" sibTransId="{74BE11F9-EACC-498B-B893-5AC3B7B670EA}"/>
    <dgm:cxn modelId="{E04308FB-CBFE-41D8-99DD-C256FE478CCB}" srcId="{13B0DA1B-9B4B-43DE-9516-D944B4A277A6}" destId="{54D94C23-589A-4FE4-843D-3A114C3B7340}" srcOrd="1" destOrd="0" parTransId="{C62B9120-A56C-4CAB-B3A8-C4ECFDF88288}" sibTransId="{31228407-9B05-4F22-A6FD-9A905B7DE38A}"/>
    <dgm:cxn modelId="{2B3BBC98-9CD6-4B08-B700-31D5852444EC}" type="presParOf" srcId="{40BFD68F-8B55-45C2-806F-3C8B43DD97D8}" destId="{BB5B2385-D128-4C56-9B65-B3D4CCA0D375}" srcOrd="0" destOrd="0" presId="urn:microsoft.com/office/officeart/2018/2/layout/IconVerticalSolidList"/>
    <dgm:cxn modelId="{507D7181-6069-4AD7-95D0-6A73DC6AAAB7}" type="presParOf" srcId="{BB5B2385-D128-4C56-9B65-B3D4CCA0D375}" destId="{CA76A2E7-0C01-49D4-9926-1B3D52EEE25A}" srcOrd="0" destOrd="0" presId="urn:microsoft.com/office/officeart/2018/2/layout/IconVerticalSolidList"/>
    <dgm:cxn modelId="{42BDA078-0DC1-449A-B6BF-329F9CC84210}" type="presParOf" srcId="{BB5B2385-D128-4C56-9B65-B3D4CCA0D375}" destId="{0F978AC4-28B5-40D1-8ECF-25517044F1A0}" srcOrd="1" destOrd="0" presId="urn:microsoft.com/office/officeart/2018/2/layout/IconVerticalSolidList"/>
    <dgm:cxn modelId="{6555FD73-738F-4398-9B4C-AA9112015B4A}" type="presParOf" srcId="{BB5B2385-D128-4C56-9B65-B3D4CCA0D375}" destId="{61F28ADC-7464-42D8-82BE-41F08813477C}" srcOrd="2" destOrd="0" presId="urn:microsoft.com/office/officeart/2018/2/layout/IconVerticalSolidList"/>
    <dgm:cxn modelId="{63AA5B10-4E55-4E1B-9DD7-7A32EC9510B3}" type="presParOf" srcId="{BB5B2385-D128-4C56-9B65-B3D4CCA0D375}" destId="{1DF01232-8808-45C5-A834-2FE4CE151A42}" srcOrd="3" destOrd="0" presId="urn:microsoft.com/office/officeart/2018/2/layout/IconVerticalSolidList"/>
    <dgm:cxn modelId="{BD3A8A03-3F43-4BF2-94EE-FE7911B8D453}" type="presParOf" srcId="{40BFD68F-8B55-45C2-806F-3C8B43DD97D8}" destId="{59804A36-7327-4296-B6C1-BDF823A31622}" srcOrd="1" destOrd="0" presId="urn:microsoft.com/office/officeart/2018/2/layout/IconVerticalSolidList"/>
    <dgm:cxn modelId="{12835174-71DD-4E06-91F3-FCA297B2E5EF}" type="presParOf" srcId="{40BFD68F-8B55-45C2-806F-3C8B43DD97D8}" destId="{C58243CD-0E41-4B1C-8CC2-EE22D1E7EF80}" srcOrd="2" destOrd="0" presId="urn:microsoft.com/office/officeart/2018/2/layout/IconVerticalSolidList"/>
    <dgm:cxn modelId="{E0B5C17A-B633-4830-9E44-63611DCBE114}" type="presParOf" srcId="{C58243CD-0E41-4B1C-8CC2-EE22D1E7EF80}" destId="{1F6B9E36-03B7-4374-9AE9-0C10C59E05CD}" srcOrd="0" destOrd="0" presId="urn:microsoft.com/office/officeart/2018/2/layout/IconVerticalSolidList"/>
    <dgm:cxn modelId="{05880F28-350B-43A2-B764-D70AD280F1C0}" type="presParOf" srcId="{C58243CD-0E41-4B1C-8CC2-EE22D1E7EF80}" destId="{F75142F2-4C84-4C99-918F-EB65F74F4C02}" srcOrd="1" destOrd="0" presId="urn:microsoft.com/office/officeart/2018/2/layout/IconVerticalSolidList"/>
    <dgm:cxn modelId="{8C491559-C2B3-4EDF-84F0-DFCF42042AD4}" type="presParOf" srcId="{C58243CD-0E41-4B1C-8CC2-EE22D1E7EF80}" destId="{7AFA9F61-ED90-457A-92E2-D4C8E23E67BD}" srcOrd="2" destOrd="0" presId="urn:microsoft.com/office/officeart/2018/2/layout/IconVerticalSolidList"/>
    <dgm:cxn modelId="{DB3B0825-612F-4E49-B61B-4B0A2BCFCD15}" type="presParOf" srcId="{C58243CD-0E41-4B1C-8CC2-EE22D1E7EF80}" destId="{B3E39C6E-9FA3-4127-9E1F-0B070310E114}" srcOrd="3" destOrd="0" presId="urn:microsoft.com/office/officeart/2018/2/layout/IconVerticalSolidList"/>
    <dgm:cxn modelId="{2BB93551-FC29-4B37-82E2-3E299DD91270}" type="presParOf" srcId="{40BFD68F-8B55-45C2-806F-3C8B43DD97D8}" destId="{1E7B5AFE-8FA4-44B8-804A-A5AA4BEBFAA7}" srcOrd="3" destOrd="0" presId="urn:microsoft.com/office/officeart/2018/2/layout/IconVerticalSolidList"/>
    <dgm:cxn modelId="{D4BD64DC-AE4B-43E9-AF18-464A00B1B844}" type="presParOf" srcId="{40BFD68F-8B55-45C2-806F-3C8B43DD97D8}" destId="{24F0C3AA-DC78-4B65-A860-CD76358C4FCE}" srcOrd="4" destOrd="0" presId="urn:microsoft.com/office/officeart/2018/2/layout/IconVerticalSolidList"/>
    <dgm:cxn modelId="{DA766B2D-DC0A-4F7F-869C-A1EDDA0CE945}" type="presParOf" srcId="{24F0C3AA-DC78-4B65-A860-CD76358C4FCE}" destId="{905A23FA-AC31-47B5-8BA0-A7A4114C10E2}" srcOrd="0" destOrd="0" presId="urn:microsoft.com/office/officeart/2018/2/layout/IconVerticalSolidList"/>
    <dgm:cxn modelId="{8D15E243-B2C5-423E-B41C-408FA6C70921}" type="presParOf" srcId="{24F0C3AA-DC78-4B65-A860-CD76358C4FCE}" destId="{2E05FBCD-527C-472F-B596-5712C143FFFD}" srcOrd="1" destOrd="0" presId="urn:microsoft.com/office/officeart/2018/2/layout/IconVerticalSolidList"/>
    <dgm:cxn modelId="{ED4F3B0D-BD51-447B-9F8B-3C16C70A1481}" type="presParOf" srcId="{24F0C3AA-DC78-4B65-A860-CD76358C4FCE}" destId="{86B22236-D02F-41E6-9224-2A35F754A2BF}" srcOrd="2" destOrd="0" presId="urn:microsoft.com/office/officeart/2018/2/layout/IconVerticalSolidList"/>
    <dgm:cxn modelId="{FD92A5EC-3E3B-4977-8AAD-012E23924EA2}" type="presParOf" srcId="{24F0C3AA-DC78-4B65-A860-CD76358C4FCE}" destId="{3B9C5D3A-DF79-495A-A37E-EE7BFBDB8875}" srcOrd="3" destOrd="0" presId="urn:microsoft.com/office/officeart/2018/2/layout/IconVerticalSolidList"/>
    <dgm:cxn modelId="{73C2DAC4-0410-4224-B447-0401811F7C91}" type="presParOf" srcId="{40BFD68F-8B55-45C2-806F-3C8B43DD97D8}" destId="{B3701A8F-6767-4B62-840A-F3251C320F5E}" srcOrd="5" destOrd="0" presId="urn:microsoft.com/office/officeart/2018/2/layout/IconVerticalSolidList"/>
    <dgm:cxn modelId="{EF88E685-1929-4295-804F-A943DBF89B5F}" type="presParOf" srcId="{40BFD68F-8B55-45C2-806F-3C8B43DD97D8}" destId="{9AF4C818-2CC6-44B7-A04D-83AC701C7677}" srcOrd="6" destOrd="0" presId="urn:microsoft.com/office/officeart/2018/2/layout/IconVerticalSolidList"/>
    <dgm:cxn modelId="{36274CE6-B754-438E-BD3C-D0DDAD501ED0}" type="presParOf" srcId="{9AF4C818-2CC6-44B7-A04D-83AC701C7677}" destId="{232D9084-2C0B-4722-BC64-8929ADD26B78}" srcOrd="0" destOrd="0" presId="urn:microsoft.com/office/officeart/2018/2/layout/IconVerticalSolidList"/>
    <dgm:cxn modelId="{86652068-3315-4975-BD9F-74301E93F7BE}" type="presParOf" srcId="{9AF4C818-2CC6-44B7-A04D-83AC701C7677}" destId="{78FBFDA7-374F-4C78-8EF5-90D4AFCA2994}" srcOrd="1" destOrd="0" presId="urn:microsoft.com/office/officeart/2018/2/layout/IconVerticalSolidList"/>
    <dgm:cxn modelId="{E82F83EE-D0E5-4830-974D-FC82B2937F9C}" type="presParOf" srcId="{9AF4C818-2CC6-44B7-A04D-83AC701C7677}" destId="{4E6D8B64-9517-4D99-9F05-A43AEA195706}" srcOrd="2" destOrd="0" presId="urn:microsoft.com/office/officeart/2018/2/layout/IconVerticalSolidList"/>
    <dgm:cxn modelId="{D7CF3C80-DEA0-4B5D-9F3D-045A985911FC}" type="presParOf" srcId="{9AF4C818-2CC6-44B7-A04D-83AC701C7677}" destId="{6141B66B-16CD-4ABE-ADC3-E70D7E87F59A}" srcOrd="3" destOrd="0" presId="urn:microsoft.com/office/officeart/2018/2/layout/IconVerticalSolidList"/>
    <dgm:cxn modelId="{EB547BD5-1D0B-47D0-B72E-D26A4F3FABDE}" type="presParOf" srcId="{40BFD68F-8B55-45C2-806F-3C8B43DD97D8}" destId="{D8081266-F68C-4A40-A18A-55332C67262D}" srcOrd="7" destOrd="0" presId="urn:microsoft.com/office/officeart/2018/2/layout/IconVerticalSolidList"/>
    <dgm:cxn modelId="{F24BE0F3-543A-4BEB-BE90-CD82F8C88601}" type="presParOf" srcId="{40BFD68F-8B55-45C2-806F-3C8B43DD97D8}" destId="{2EDA4BE0-C2F4-4A7F-B1C6-A3EB4D53FE21}" srcOrd="8" destOrd="0" presId="urn:microsoft.com/office/officeart/2018/2/layout/IconVerticalSolidList"/>
    <dgm:cxn modelId="{83B97737-4B73-4B8B-9F92-1BAD3A1CDD62}" type="presParOf" srcId="{2EDA4BE0-C2F4-4A7F-B1C6-A3EB4D53FE21}" destId="{EE6BA9B7-F29E-4201-912F-501724F2EA43}" srcOrd="0" destOrd="0" presId="urn:microsoft.com/office/officeart/2018/2/layout/IconVerticalSolidList"/>
    <dgm:cxn modelId="{7899D0B8-A187-492F-927B-75D6B02D7801}" type="presParOf" srcId="{2EDA4BE0-C2F4-4A7F-B1C6-A3EB4D53FE21}" destId="{A6109D41-BC00-44F8-95CE-B707F6D3738F}" srcOrd="1" destOrd="0" presId="urn:microsoft.com/office/officeart/2018/2/layout/IconVerticalSolidList"/>
    <dgm:cxn modelId="{8CC616B7-7C46-428E-A961-B07E33EE20FF}" type="presParOf" srcId="{2EDA4BE0-C2F4-4A7F-B1C6-A3EB4D53FE21}" destId="{1AF7FD33-B8AA-402D-B84A-0D1E28FB3EAE}" srcOrd="2" destOrd="0" presId="urn:microsoft.com/office/officeart/2018/2/layout/IconVerticalSolidList"/>
    <dgm:cxn modelId="{7712BFE7-9D78-4ACE-915E-766776A624FE}" type="presParOf" srcId="{2EDA4BE0-C2F4-4A7F-B1C6-A3EB4D53FE21}" destId="{EC1FFE4B-E878-42D4-B734-4EC78A57EFC6}" srcOrd="3" destOrd="0" presId="urn:microsoft.com/office/officeart/2018/2/layout/IconVerticalSolidList"/>
    <dgm:cxn modelId="{2FD83699-FD13-443B-9FFF-E477FDD71A12}" type="presParOf" srcId="{40BFD68F-8B55-45C2-806F-3C8B43DD97D8}" destId="{FD5D7B6A-1ADD-4EDB-95DB-5C6574162C31}" srcOrd="9" destOrd="0" presId="urn:microsoft.com/office/officeart/2018/2/layout/IconVerticalSolidList"/>
    <dgm:cxn modelId="{35830AD4-1EEC-4B2B-B238-DAA35C450367}" type="presParOf" srcId="{40BFD68F-8B55-45C2-806F-3C8B43DD97D8}" destId="{16111F44-220A-454F-A41E-B38A66DBD584}" srcOrd="10" destOrd="0" presId="urn:microsoft.com/office/officeart/2018/2/layout/IconVerticalSolidList"/>
    <dgm:cxn modelId="{F6AA371E-C928-4487-A657-1DE4D2714487}" type="presParOf" srcId="{16111F44-220A-454F-A41E-B38A66DBD584}" destId="{622AEB7B-833E-4219-8ECD-9A3D0329E991}" srcOrd="0" destOrd="0" presId="urn:microsoft.com/office/officeart/2018/2/layout/IconVerticalSolidList"/>
    <dgm:cxn modelId="{C711DD9A-4CBF-4405-9258-46B11988D786}" type="presParOf" srcId="{16111F44-220A-454F-A41E-B38A66DBD584}" destId="{0281E7C5-94B4-4455-8EF1-F1ED2A0C555A}" srcOrd="1" destOrd="0" presId="urn:microsoft.com/office/officeart/2018/2/layout/IconVerticalSolidList"/>
    <dgm:cxn modelId="{25B9BEED-AF41-4FD5-9CC4-F690AC604EA0}" type="presParOf" srcId="{16111F44-220A-454F-A41E-B38A66DBD584}" destId="{DD6BF577-DBA7-40D4-801C-2FBE74F338A3}" srcOrd="2" destOrd="0" presId="urn:microsoft.com/office/officeart/2018/2/layout/IconVerticalSolidList"/>
    <dgm:cxn modelId="{E1119622-D783-4CB3-8685-CD684923C21D}" type="presParOf" srcId="{16111F44-220A-454F-A41E-B38A66DBD584}" destId="{F2F07B25-6C7D-44CE-A231-C156300260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183D81-4D95-4C53-9DDE-E8D7C0CE41ED}"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B085B1DE-C032-44B9-AB22-367C27005F1B}">
      <dgm:prSet/>
      <dgm:spPr/>
      <dgm:t>
        <a:bodyPr/>
        <a:lstStyle/>
        <a:p>
          <a:r>
            <a:rPr lang="en-US"/>
            <a:t>When you ask someone to share their life story, show respect and care by:</a:t>
          </a:r>
        </a:p>
      </dgm:t>
    </dgm:pt>
    <dgm:pt modelId="{DA1AA415-C6E9-4432-ADD2-4776534C8C4E}" type="parTrans" cxnId="{AE20BBF5-E8A8-4912-845B-A56CA830C8DA}">
      <dgm:prSet/>
      <dgm:spPr/>
      <dgm:t>
        <a:bodyPr/>
        <a:lstStyle/>
        <a:p>
          <a:endParaRPr lang="en-US"/>
        </a:p>
      </dgm:t>
    </dgm:pt>
    <dgm:pt modelId="{8F5215DC-80DA-48F6-A47B-AC3EEDFFD7AC}" type="sibTrans" cxnId="{AE20BBF5-E8A8-4912-845B-A56CA830C8DA}">
      <dgm:prSet/>
      <dgm:spPr/>
      <dgm:t>
        <a:bodyPr/>
        <a:lstStyle/>
        <a:p>
          <a:endParaRPr lang="en-US"/>
        </a:p>
      </dgm:t>
    </dgm:pt>
    <dgm:pt modelId="{FB816794-8BF0-44AA-B13A-407258E35040}">
      <dgm:prSet/>
      <dgm:spPr/>
      <dgm:t>
        <a:bodyPr/>
        <a:lstStyle/>
        <a:p>
          <a:r>
            <a:rPr lang="en-US"/>
            <a:t>Clearly explaining </a:t>
          </a:r>
          <a:r>
            <a:rPr lang="en-US" b="1"/>
            <a:t>Why,</a:t>
          </a:r>
          <a:r>
            <a:rPr lang="en-US"/>
            <a:t> you want to hear their story and how it can help.</a:t>
          </a:r>
        </a:p>
      </dgm:t>
    </dgm:pt>
    <dgm:pt modelId="{37AF6450-154C-495E-8AEC-132A522E3FDE}" type="parTrans" cxnId="{3E110F95-9BFF-457B-8957-BC0E4FE3597B}">
      <dgm:prSet/>
      <dgm:spPr/>
      <dgm:t>
        <a:bodyPr/>
        <a:lstStyle/>
        <a:p>
          <a:endParaRPr lang="en-US"/>
        </a:p>
      </dgm:t>
    </dgm:pt>
    <dgm:pt modelId="{55EA6445-DB98-4FDA-BF4C-6B1135859B16}" type="sibTrans" cxnId="{3E110F95-9BFF-457B-8957-BC0E4FE3597B}">
      <dgm:prSet/>
      <dgm:spPr/>
      <dgm:t>
        <a:bodyPr/>
        <a:lstStyle/>
        <a:p>
          <a:endParaRPr lang="en-US"/>
        </a:p>
      </dgm:t>
    </dgm:pt>
    <dgm:pt modelId="{9FBE9722-20E3-4365-927A-4259DD2F76F7}">
      <dgm:prSet/>
      <dgm:spPr/>
      <dgm:t>
        <a:bodyPr/>
        <a:lstStyle/>
        <a:p>
          <a:r>
            <a:rPr lang="en-US"/>
            <a:t>Valuing their true story, letting them share it in their own way.</a:t>
          </a:r>
        </a:p>
      </dgm:t>
    </dgm:pt>
    <dgm:pt modelId="{37E47BB2-9B27-41D8-8EB3-5455B9807016}" type="parTrans" cxnId="{DDB9A44C-ABC2-4B03-9EB6-508B32F735A7}">
      <dgm:prSet/>
      <dgm:spPr/>
      <dgm:t>
        <a:bodyPr/>
        <a:lstStyle/>
        <a:p>
          <a:endParaRPr lang="en-US"/>
        </a:p>
      </dgm:t>
    </dgm:pt>
    <dgm:pt modelId="{E7EADEAD-E960-4131-93BD-799C05A08E06}" type="sibTrans" cxnId="{DDB9A44C-ABC2-4B03-9EB6-508B32F735A7}">
      <dgm:prSet/>
      <dgm:spPr/>
      <dgm:t>
        <a:bodyPr/>
        <a:lstStyle/>
        <a:p>
          <a:endParaRPr lang="en-US"/>
        </a:p>
      </dgm:t>
    </dgm:pt>
    <dgm:pt modelId="{A6167D16-F59E-4534-8C89-F3FD85FAA06C}">
      <dgm:prSet/>
      <dgm:spPr/>
      <dgm:t>
        <a:bodyPr/>
        <a:lstStyle/>
        <a:p>
          <a:r>
            <a:rPr lang="en-US"/>
            <a:t>Encouraging them to be honest without changing their story to please others.</a:t>
          </a:r>
        </a:p>
      </dgm:t>
    </dgm:pt>
    <dgm:pt modelId="{BC93BC8A-2372-4DE7-9656-1B431364515E}" type="parTrans" cxnId="{433DCC7E-88B7-4BFF-8F5F-1173CB5F7860}">
      <dgm:prSet/>
      <dgm:spPr/>
      <dgm:t>
        <a:bodyPr/>
        <a:lstStyle/>
        <a:p>
          <a:endParaRPr lang="en-US"/>
        </a:p>
      </dgm:t>
    </dgm:pt>
    <dgm:pt modelId="{F7272382-11D1-4F53-A341-C3DDBD33B0D7}" type="sibTrans" cxnId="{433DCC7E-88B7-4BFF-8F5F-1173CB5F7860}">
      <dgm:prSet/>
      <dgm:spPr/>
      <dgm:t>
        <a:bodyPr/>
        <a:lstStyle/>
        <a:p>
          <a:endParaRPr lang="en-US"/>
        </a:p>
      </dgm:t>
    </dgm:pt>
    <dgm:pt modelId="{4996E7EC-369A-4B5E-A083-8747A197A8FA}">
      <dgm:prSet/>
      <dgm:spPr/>
      <dgm:t>
        <a:bodyPr/>
        <a:lstStyle/>
        <a:p>
          <a:r>
            <a:rPr lang="en-US"/>
            <a:t>Being open about how their story will be used and who might hear it, so they feel safe and confident.</a:t>
          </a:r>
        </a:p>
      </dgm:t>
    </dgm:pt>
    <dgm:pt modelId="{DD6DB96C-B490-41F0-800D-15A6DDA725DA}" type="parTrans" cxnId="{F9DB9726-3290-4F5D-91C0-59E74888DCBF}">
      <dgm:prSet/>
      <dgm:spPr/>
      <dgm:t>
        <a:bodyPr/>
        <a:lstStyle/>
        <a:p>
          <a:endParaRPr lang="en-US"/>
        </a:p>
      </dgm:t>
    </dgm:pt>
    <dgm:pt modelId="{CEE2ABCE-F586-4326-9244-2B231D9DE15B}" type="sibTrans" cxnId="{F9DB9726-3290-4F5D-91C0-59E74888DCBF}">
      <dgm:prSet/>
      <dgm:spPr/>
      <dgm:t>
        <a:bodyPr/>
        <a:lstStyle/>
        <a:p>
          <a:endParaRPr lang="en-US"/>
        </a:p>
      </dgm:t>
    </dgm:pt>
    <dgm:pt modelId="{829F8892-D161-4A1E-83F0-E76542453582}" type="pres">
      <dgm:prSet presAssocID="{D8183D81-4D95-4C53-9DDE-E8D7C0CE41ED}" presName="diagram" presStyleCnt="0">
        <dgm:presLayoutVars>
          <dgm:dir/>
          <dgm:resizeHandles val="exact"/>
        </dgm:presLayoutVars>
      </dgm:prSet>
      <dgm:spPr/>
    </dgm:pt>
    <dgm:pt modelId="{D675E0E1-5911-4A80-AAE6-03657761A8B7}" type="pres">
      <dgm:prSet presAssocID="{B085B1DE-C032-44B9-AB22-367C27005F1B}" presName="node" presStyleLbl="node1" presStyleIdx="0" presStyleCnt="5">
        <dgm:presLayoutVars>
          <dgm:bulletEnabled val="1"/>
        </dgm:presLayoutVars>
      </dgm:prSet>
      <dgm:spPr/>
    </dgm:pt>
    <dgm:pt modelId="{39742688-02C4-42AC-A2E6-1B5307E0032A}" type="pres">
      <dgm:prSet presAssocID="{8F5215DC-80DA-48F6-A47B-AC3EEDFFD7AC}" presName="sibTrans" presStyleCnt="0"/>
      <dgm:spPr/>
    </dgm:pt>
    <dgm:pt modelId="{03CBDE00-376A-4719-BA84-82562DFF4144}" type="pres">
      <dgm:prSet presAssocID="{FB816794-8BF0-44AA-B13A-407258E35040}" presName="node" presStyleLbl="node1" presStyleIdx="1" presStyleCnt="5">
        <dgm:presLayoutVars>
          <dgm:bulletEnabled val="1"/>
        </dgm:presLayoutVars>
      </dgm:prSet>
      <dgm:spPr/>
    </dgm:pt>
    <dgm:pt modelId="{9354F816-1745-4933-8527-79EEFC047D1B}" type="pres">
      <dgm:prSet presAssocID="{55EA6445-DB98-4FDA-BF4C-6B1135859B16}" presName="sibTrans" presStyleCnt="0"/>
      <dgm:spPr/>
    </dgm:pt>
    <dgm:pt modelId="{B8D399F9-4A36-434E-8619-08DB21B224BB}" type="pres">
      <dgm:prSet presAssocID="{9FBE9722-20E3-4365-927A-4259DD2F76F7}" presName="node" presStyleLbl="node1" presStyleIdx="2" presStyleCnt="5">
        <dgm:presLayoutVars>
          <dgm:bulletEnabled val="1"/>
        </dgm:presLayoutVars>
      </dgm:prSet>
      <dgm:spPr/>
    </dgm:pt>
    <dgm:pt modelId="{A47F2E29-76DE-450B-B350-B24F1C33E3B4}" type="pres">
      <dgm:prSet presAssocID="{E7EADEAD-E960-4131-93BD-799C05A08E06}" presName="sibTrans" presStyleCnt="0"/>
      <dgm:spPr/>
    </dgm:pt>
    <dgm:pt modelId="{7E111190-16D0-4FFA-B75E-1AC79744FFA3}" type="pres">
      <dgm:prSet presAssocID="{A6167D16-F59E-4534-8C89-F3FD85FAA06C}" presName="node" presStyleLbl="node1" presStyleIdx="3" presStyleCnt="5">
        <dgm:presLayoutVars>
          <dgm:bulletEnabled val="1"/>
        </dgm:presLayoutVars>
      </dgm:prSet>
      <dgm:spPr/>
    </dgm:pt>
    <dgm:pt modelId="{54B7400D-13CC-438B-9501-7E1A18B8540D}" type="pres">
      <dgm:prSet presAssocID="{F7272382-11D1-4F53-A341-C3DDBD33B0D7}" presName="sibTrans" presStyleCnt="0"/>
      <dgm:spPr/>
    </dgm:pt>
    <dgm:pt modelId="{CF2C9BDE-6005-44C2-AE21-87FFC1E2BE6E}" type="pres">
      <dgm:prSet presAssocID="{4996E7EC-369A-4B5E-A083-8747A197A8FA}" presName="node" presStyleLbl="node1" presStyleIdx="4" presStyleCnt="5">
        <dgm:presLayoutVars>
          <dgm:bulletEnabled val="1"/>
        </dgm:presLayoutVars>
      </dgm:prSet>
      <dgm:spPr/>
    </dgm:pt>
  </dgm:ptLst>
  <dgm:cxnLst>
    <dgm:cxn modelId="{13295F03-54BA-41CA-9585-C7CDF1465761}" type="presOf" srcId="{A6167D16-F59E-4534-8C89-F3FD85FAA06C}" destId="{7E111190-16D0-4FFA-B75E-1AC79744FFA3}" srcOrd="0" destOrd="0" presId="urn:microsoft.com/office/officeart/2005/8/layout/default"/>
    <dgm:cxn modelId="{2775E810-291C-4CC7-A5DE-5D4173000FB7}" type="presOf" srcId="{4996E7EC-369A-4B5E-A083-8747A197A8FA}" destId="{CF2C9BDE-6005-44C2-AE21-87FFC1E2BE6E}" srcOrd="0" destOrd="0" presId="urn:microsoft.com/office/officeart/2005/8/layout/default"/>
    <dgm:cxn modelId="{F9DB9726-3290-4F5D-91C0-59E74888DCBF}" srcId="{D8183D81-4D95-4C53-9DDE-E8D7C0CE41ED}" destId="{4996E7EC-369A-4B5E-A083-8747A197A8FA}" srcOrd="4" destOrd="0" parTransId="{DD6DB96C-B490-41F0-800D-15A6DDA725DA}" sibTransId="{CEE2ABCE-F586-4326-9244-2B231D9DE15B}"/>
    <dgm:cxn modelId="{18B5E736-8A7F-4D5F-B785-0608443E44B2}" type="presOf" srcId="{D8183D81-4D95-4C53-9DDE-E8D7C0CE41ED}" destId="{829F8892-D161-4A1E-83F0-E76542453582}" srcOrd="0" destOrd="0" presId="urn:microsoft.com/office/officeart/2005/8/layout/default"/>
    <dgm:cxn modelId="{DDB9A44C-ABC2-4B03-9EB6-508B32F735A7}" srcId="{D8183D81-4D95-4C53-9DDE-E8D7C0CE41ED}" destId="{9FBE9722-20E3-4365-927A-4259DD2F76F7}" srcOrd="2" destOrd="0" parTransId="{37E47BB2-9B27-41D8-8EB3-5455B9807016}" sibTransId="{E7EADEAD-E960-4131-93BD-799C05A08E06}"/>
    <dgm:cxn modelId="{433DCC7E-88B7-4BFF-8F5F-1173CB5F7860}" srcId="{D8183D81-4D95-4C53-9DDE-E8D7C0CE41ED}" destId="{A6167D16-F59E-4534-8C89-F3FD85FAA06C}" srcOrd="3" destOrd="0" parTransId="{BC93BC8A-2372-4DE7-9656-1B431364515E}" sibTransId="{F7272382-11D1-4F53-A341-C3DDBD33B0D7}"/>
    <dgm:cxn modelId="{A63B2092-D793-4DB8-B40D-DB6F1D9B1674}" type="presOf" srcId="{B085B1DE-C032-44B9-AB22-367C27005F1B}" destId="{D675E0E1-5911-4A80-AAE6-03657761A8B7}" srcOrd="0" destOrd="0" presId="urn:microsoft.com/office/officeart/2005/8/layout/default"/>
    <dgm:cxn modelId="{3E110F95-9BFF-457B-8957-BC0E4FE3597B}" srcId="{D8183D81-4D95-4C53-9DDE-E8D7C0CE41ED}" destId="{FB816794-8BF0-44AA-B13A-407258E35040}" srcOrd="1" destOrd="0" parTransId="{37AF6450-154C-495E-8AEC-132A522E3FDE}" sibTransId="{55EA6445-DB98-4FDA-BF4C-6B1135859B16}"/>
    <dgm:cxn modelId="{7BB62AC3-CBE3-45BC-ACAB-436A344BD5B7}" type="presOf" srcId="{9FBE9722-20E3-4365-927A-4259DD2F76F7}" destId="{B8D399F9-4A36-434E-8619-08DB21B224BB}" srcOrd="0" destOrd="0" presId="urn:microsoft.com/office/officeart/2005/8/layout/default"/>
    <dgm:cxn modelId="{913F52D7-DB62-4395-B0BC-8040420F9D5B}" type="presOf" srcId="{FB816794-8BF0-44AA-B13A-407258E35040}" destId="{03CBDE00-376A-4719-BA84-82562DFF4144}" srcOrd="0" destOrd="0" presId="urn:microsoft.com/office/officeart/2005/8/layout/default"/>
    <dgm:cxn modelId="{AE20BBF5-E8A8-4912-845B-A56CA830C8DA}" srcId="{D8183D81-4D95-4C53-9DDE-E8D7C0CE41ED}" destId="{B085B1DE-C032-44B9-AB22-367C27005F1B}" srcOrd="0" destOrd="0" parTransId="{DA1AA415-C6E9-4432-ADD2-4776534C8C4E}" sibTransId="{8F5215DC-80DA-48F6-A47B-AC3EEDFFD7AC}"/>
    <dgm:cxn modelId="{29F52FFF-2DAF-40E1-8857-5E52D20C617B}" type="presParOf" srcId="{829F8892-D161-4A1E-83F0-E76542453582}" destId="{D675E0E1-5911-4A80-AAE6-03657761A8B7}" srcOrd="0" destOrd="0" presId="urn:microsoft.com/office/officeart/2005/8/layout/default"/>
    <dgm:cxn modelId="{E3627756-0752-45FB-8D5F-FDAAFB7B60C9}" type="presParOf" srcId="{829F8892-D161-4A1E-83F0-E76542453582}" destId="{39742688-02C4-42AC-A2E6-1B5307E0032A}" srcOrd="1" destOrd="0" presId="urn:microsoft.com/office/officeart/2005/8/layout/default"/>
    <dgm:cxn modelId="{68339E00-9228-4DFD-9870-6FC357798BB4}" type="presParOf" srcId="{829F8892-D161-4A1E-83F0-E76542453582}" destId="{03CBDE00-376A-4719-BA84-82562DFF4144}" srcOrd="2" destOrd="0" presId="urn:microsoft.com/office/officeart/2005/8/layout/default"/>
    <dgm:cxn modelId="{B18F401A-6E89-4A0A-B59C-27E7284272E5}" type="presParOf" srcId="{829F8892-D161-4A1E-83F0-E76542453582}" destId="{9354F816-1745-4933-8527-79EEFC047D1B}" srcOrd="3" destOrd="0" presId="urn:microsoft.com/office/officeart/2005/8/layout/default"/>
    <dgm:cxn modelId="{850F60A0-044F-4B86-9068-5D953242EEF7}" type="presParOf" srcId="{829F8892-D161-4A1E-83F0-E76542453582}" destId="{B8D399F9-4A36-434E-8619-08DB21B224BB}" srcOrd="4" destOrd="0" presId="urn:microsoft.com/office/officeart/2005/8/layout/default"/>
    <dgm:cxn modelId="{A42E9F0E-4437-4729-858F-C60F8D768490}" type="presParOf" srcId="{829F8892-D161-4A1E-83F0-E76542453582}" destId="{A47F2E29-76DE-450B-B350-B24F1C33E3B4}" srcOrd="5" destOrd="0" presId="urn:microsoft.com/office/officeart/2005/8/layout/default"/>
    <dgm:cxn modelId="{5C186034-672C-4CAC-BF1E-D4F25040443A}" type="presParOf" srcId="{829F8892-D161-4A1E-83F0-E76542453582}" destId="{7E111190-16D0-4FFA-B75E-1AC79744FFA3}" srcOrd="6" destOrd="0" presId="urn:microsoft.com/office/officeart/2005/8/layout/default"/>
    <dgm:cxn modelId="{D74F09C2-C543-4ACE-B5CD-DCDDD1DC5EA8}" type="presParOf" srcId="{829F8892-D161-4A1E-83F0-E76542453582}" destId="{54B7400D-13CC-438B-9501-7E1A18B8540D}" srcOrd="7" destOrd="0" presId="urn:microsoft.com/office/officeart/2005/8/layout/default"/>
    <dgm:cxn modelId="{BD8FBC3D-3173-42E9-B270-82B7F76553BD}" type="presParOf" srcId="{829F8892-D161-4A1E-83F0-E76542453582}" destId="{CF2C9BDE-6005-44C2-AE21-87FFC1E2BE6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37585C-FA05-4AA7-992B-2ED6E50A407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062492A-89DB-4539-8545-AF454515069C}">
      <dgm:prSet custT="1"/>
      <dgm:spPr/>
      <dgm:t>
        <a:bodyPr/>
        <a:lstStyle/>
        <a:p>
          <a:pPr>
            <a:lnSpc>
              <a:spcPct val="100000"/>
            </a:lnSpc>
          </a:pPr>
          <a:r>
            <a:rPr lang="en-US" sz="1800" b="1" i="0" baseline="0" dirty="0"/>
            <a:t>Exercise Time: </a:t>
          </a:r>
          <a:r>
            <a:rPr lang="en-US" sz="1800" b="0" i="0" baseline="0" dirty="0"/>
            <a:t>20</a:t>
          </a:r>
          <a:r>
            <a:rPr lang="en-US" sz="1800" b="1" i="0" baseline="0" dirty="0"/>
            <a:t>-</a:t>
          </a:r>
          <a:r>
            <a:rPr lang="en-US" sz="1800" b="0" i="0" baseline="0" dirty="0"/>
            <a:t>30 minutes, depending on the number of people participating.</a:t>
          </a:r>
          <a:endParaRPr lang="en-US" sz="1800" dirty="0"/>
        </a:p>
      </dgm:t>
    </dgm:pt>
    <dgm:pt modelId="{E86212BB-0328-4ADB-8024-D1D10C24E282}" type="parTrans" cxnId="{6556BA07-3FC2-47C3-B56C-8D48E7BCDEF1}">
      <dgm:prSet/>
      <dgm:spPr/>
      <dgm:t>
        <a:bodyPr/>
        <a:lstStyle/>
        <a:p>
          <a:endParaRPr lang="en-US"/>
        </a:p>
      </dgm:t>
    </dgm:pt>
    <dgm:pt modelId="{AAB1E302-E971-4B0F-9741-751E10C9C70B}" type="sibTrans" cxnId="{6556BA07-3FC2-47C3-B56C-8D48E7BCDEF1}">
      <dgm:prSet/>
      <dgm:spPr/>
      <dgm:t>
        <a:bodyPr/>
        <a:lstStyle/>
        <a:p>
          <a:endParaRPr lang="en-US"/>
        </a:p>
      </dgm:t>
    </dgm:pt>
    <dgm:pt modelId="{57B18208-EA36-437D-8F95-39912988CA67}">
      <dgm:prSet custT="1"/>
      <dgm:spPr/>
      <dgm:t>
        <a:bodyPr/>
        <a:lstStyle/>
        <a:p>
          <a:pPr>
            <a:lnSpc>
              <a:spcPct val="100000"/>
            </a:lnSpc>
          </a:pPr>
          <a:r>
            <a:rPr lang="en-US" sz="1800" b="1" i="0" baseline="0" dirty="0"/>
            <a:t>Goal: </a:t>
          </a:r>
          <a:r>
            <a:rPr lang="en-US" sz="1800" b="0" i="0" baseline="0" dirty="0"/>
            <a:t>Have participants reflect on and discuss their expectations.</a:t>
          </a:r>
          <a:endParaRPr lang="en-US" sz="1800" dirty="0"/>
        </a:p>
      </dgm:t>
    </dgm:pt>
    <dgm:pt modelId="{06C41B6E-9F33-4476-A78B-05C58E28F4EF}" type="parTrans" cxnId="{3878AF2A-B1FA-4807-B0B2-D12DE88ADCEF}">
      <dgm:prSet/>
      <dgm:spPr/>
      <dgm:t>
        <a:bodyPr/>
        <a:lstStyle/>
        <a:p>
          <a:endParaRPr lang="en-US"/>
        </a:p>
      </dgm:t>
    </dgm:pt>
    <dgm:pt modelId="{963F5F34-8D2F-4416-A9D4-B40743E633E3}" type="sibTrans" cxnId="{3878AF2A-B1FA-4807-B0B2-D12DE88ADCEF}">
      <dgm:prSet/>
      <dgm:spPr/>
      <dgm:t>
        <a:bodyPr/>
        <a:lstStyle/>
        <a:p>
          <a:endParaRPr lang="en-US"/>
        </a:p>
      </dgm:t>
    </dgm:pt>
    <dgm:pt modelId="{1C770B08-8046-4514-8A17-A427A2679C68}">
      <dgm:prSet custT="1"/>
      <dgm:spPr/>
      <dgm:t>
        <a:bodyPr/>
        <a:lstStyle/>
        <a:p>
          <a:pPr>
            <a:lnSpc>
              <a:spcPct val="100000"/>
            </a:lnSpc>
          </a:pPr>
          <a:r>
            <a:rPr lang="en-US" sz="1800" b="1" i="0" baseline="0"/>
            <a:t>Instructions: </a:t>
          </a:r>
          <a:r>
            <a:rPr lang="en-US" sz="1800" b="0" i="0" baseline="0"/>
            <a:t>Have each Board member introduce themselves and share:</a:t>
          </a:r>
          <a:endParaRPr lang="en-US" sz="1800"/>
        </a:p>
      </dgm:t>
    </dgm:pt>
    <dgm:pt modelId="{455AA122-BA8B-4EE0-B7DA-4DCDF2C49B86}" type="parTrans" cxnId="{3D4BB5EC-2A07-40DB-9C85-F40132AFDF1A}">
      <dgm:prSet/>
      <dgm:spPr/>
      <dgm:t>
        <a:bodyPr/>
        <a:lstStyle/>
        <a:p>
          <a:endParaRPr lang="en-US"/>
        </a:p>
      </dgm:t>
    </dgm:pt>
    <dgm:pt modelId="{E27E3FDC-E8A9-4360-8018-909756874135}" type="sibTrans" cxnId="{3D4BB5EC-2A07-40DB-9C85-F40132AFDF1A}">
      <dgm:prSet/>
      <dgm:spPr/>
      <dgm:t>
        <a:bodyPr/>
        <a:lstStyle/>
        <a:p>
          <a:endParaRPr lang="en-US"/>
        </a:p>
      </dgm:t>
    </dgm:pt>
    <dgm:pt modelId="{4BF45BE9-1E1E-477A-93E5-036861ACD153}">
      <dgm:prSet custT="1"/>
      <dgm:spPr/>
      <dgm:t>
        <a:bodyPr/>
        <a:lstStyle/>
        <a:p>
          <a:pPr>
            <a:lnSpc>
              <a:spcPct val="100000"/>
            </a:lnSpc>
          </a:pPr>
          <a:r>
            <a:rPr lang="en-US" sz="1800" b="0" i="0" baseline="0" dirty="0"/>
            <a:t>What are the benefits to you of being on the Board?</a:t>
          </a:r>
          <a:endParaRPr lang="en-US" sz="1800" dirty="0"/>
        </a:p>
      </dgm:t>
    </dgm:pt>
    <dgm:pt modelId="{6BEA1CA7-AE37-46A6-B76B-758E98646E37}" type="parTrans" cxnId="{7D321297-513B-47CD-87C9-C349314F4FFD}">
      <dgm:prSet/>
      <dgm:spPr/>
      <dgm:t>
        <a:bodyPr/>
        <a:lstStyle/>
        <a:p>
          <a:endParaRPr lang="en-US"/>
        </a:p>
      </dgm:t>
    </dgm:pt>
    <dgm:pt modelId="{C520EE91-C4CC-4B2E-8460-B68ED49AF427}" type="sibTrans" cxnId="{7D321297-513B-47CD-87C9-C349314F4FFD}">
      <dgm:prSet/>
      <dgm:spPr/>
      <dgm:t>
        <a:bodyPr/>
        <a:lstStyle/>
        <a:p>
          <a:endParaRPr lang="en-US"/>
        </a:p>
      </dgm:t>
    </dgm:pt>
    <dgm:pt modelId="{9499AE46-01DF-424F-9EB3-97FB4A539F8C}">
      <dgm:prSet/>
      <dgm:spPr/>
      <dgm:t>
        <a:bodyPr/>
        <a:lstStyle/>
        <a:p>
          <a:pPr>
            <a:lnSpc>
              <a:spcPct val="100000"/>
            </a:lnSpc>
          </a:pPr>
          <a:r>
            <a:rPr lang="en-US" b="0" i="0" baseline="0" dirty="0"/>
            <a:t>How do these benefits align with the Board’s Mission and Vision? </a:t>
          </a:r>
          <a:endParaRPr lang="en-US" dirty="0"/>
        </a:p>
      </dgm:t>
    </dgm:pt>
    <dgm:pt modelId="{7BA26093-6180-46C3-845C-BCFEEF20B454}" type="parTrans" cxnId="{E40FE538-ACD7-4076-B5B0-61DADD5B5905}">
      <dgm:prSet/>
      <dgm:spPr/>
      <dgm:t>
        <a:bodyPr/>
        <a:lstStyle/>
        <a:p>
          <a:endParaRPr lang="en-US"/>
        </a:p>
      </dgm:t>
    </dgm:pt>
    <dgm:pt modelId="{7CE68738-4CD8-49E0-B031-3AC482075D36}" type="sibTrans" cxnId="{E40FE538-ACD7-4076-B5B0-61DADD5B5905}">
      <dgm:prSet/>
      <dgm:spPr/>
      <dgm:t>
        <a:bodyPr/>
        <a:lstStyle/>
        <a:p>
          <a:endParaRPr lang="en-US"/>
        </a:p>
      </dgm:t>
    </dgm:pt>
    <dgm:pt modelId="{0BE39542-BA3D-4DA4-A43C-9FFA2F0C7509}">
      <dgm:prSet/>
      <dgm:spPr/>
      <dgm:t>
        <a:bodyPr/>
        <a:lstStyle/>
        <a:p>
          <a:pPr>
            <a:lnSpc>
              <a:spcPct val="100000"/>
            </a:lnSpc>
          </a:pPr>
          <a:r>
            <a:rPr lang="en-US" b="0" i="0" baseline="0" dirty="0"/>
            <a:t>What can you contribute to the Board?</a:t>
          </a:r>
          <a:endParaRPr lang="en-US" dirty="0"/>
        </a:p>
      </dgm:t>
    </dgm:pt>
    <dgm:pt modelId="{124A04EA-15AA-43F7-9234-6281FA025A86}" type="parTrans" cxnId="{A90C0156-8A4D-42A9-9688-C1D3D2257757}">
      <dgm:prSet/>
      <dgm:spPr/>
      <dgm:t>
        <a:bodyPr/>
        <a:lstStyle/>
        <a:p>
          <a:endParaRPr lang="en-US"/>
        </a:p>
      </dgm:t>
    </dgm:pt>
    <dgm:pt modelId="{846E8F95-74EE-4131-ADBF-CB87A7E04410}" type="sibTrans" cxnId="{A90C0156-8A4D-42A9-9688-C1D3D2257757}">
      <dgm:prSet/>
      <dgm:spPr/>
      <dgm:t>
        <a:bodyPr/>
        <a:lstStyle/>
        <a:p>
          <a:endParaRPr lang="en-US"/>
        </a:p>
      </dgm:t>
    </dgm:pt>
    <dgm:pt modelId="{0C551736-9F8D-4A96-A167-C22AF10AA056}">
      <dgm:prSet/>
      <dgm:spPr/>
      <dgm:t>
        <a:bodyPr/>
        <a:lstStyle/>
        <a:p>
          <a:pPr>
            <a:lnSpc>
              <a:spcPct val="100000"/>
            </a:lnSpc>
          </a:pPr>
          <a:r>
            <a:rPr lang="en-US" b="0" i="0" baseline="0" dirty="0"/>
            <a:t>How can you stay actively involved with the Board? </a:t>
          </a:r>
          <a:endParaRPr lang="en-US" dirty="0"/>
        </a:p>
      </dgm:t>
    </dgm:pt>
    <dgm:pt modelId="{B7B56F4F-A949-4706-B3B9-A17800708BA0}" type="parTrans" cxnId="{1393B385-8916-495A-BED7-E4189D6E15F8}">
      <dgm:prSet/>
      <dgm:spPr/>
      <dgm:t>
        <a:bodyPr/>
        <a:lstStyle/>
        <a:p>
          <a:endParaRPr lang="en-US"/>
        </a:p>
      </dgm:t>
    </dgm:pt>
    <dgm:pt modelId="{55381200-DF15-4E7D-8384-5A14DAA02E35}" type="sibTrans" cxnId="{1393B385-8916-495A-BED7-E4189D6E15F8}">
      <dgm:prSet/>
      <dgm:spPr/>
      <dgm:t>
        <a:bodyPr/>
        <a:lstStyle/>
        <a:p>
          <a:endParaRPr lang="en-US"/>
        </a:p>
      </dgm:t>
    </dgm:pt>
    <dgm:pt modelId="{D78CC463-E5AC-45C3-BCF0-28CC505FB90B}" type="pres">
      <dgm:prSet presAssocID="{C637585C-FA05-4AA7-992B-2ED6E50A4073}" presName="hierChild1" presStyleCnt="0">
        <dgm:presLayoutVars>
          <dgm:chPref val="1"/>
          <dgm:dir/>
          <dgm:animOne val="branch"/>
          <dgm:animLvl val="lvl"/>
          <dgm:resizeHandles/>
        </dgm:presLayoutVars>
      </dgm:prSet>
      <dgm:spPr/>
    </dgm:pt>
    <dgm:pt modelId="{5E627C29-D3DD-4D4B-BCC0-799AA5575D22}" type="pres">
      <dgm:prSet presAssocID="{A062492A-89DB-4539-8545-AF454515069C}" presName="hierRoot1" presStyleCnt="0"/>
      <dgm:spPr/>
    </dgm:pt>
    <dgm:pt modelId="{69DAEF7E-E6A2-41D3-A5AE-921A45C27B95}" type="pres">
      <dgm:prSet presAssocID="{A062492A-89DB-4539-8545-AF454515069C}" presName="composite" presStyleCnt="0"/>
      <dgm:spPr/>
    </dgm:pt>
    <dgm:pt modelId="{D2302CA7-ADB0-40C4-AFEF-50C3B690267C}" type="pres">
      <dgm:prSet presAssocID="{A062492A-89DB-4539-8545-AF454515069C}" presName="background" presStyleLbl="node0" presStyleIdx="0" presStyleCnt="3"/>
      <dgm:spPr/>
    </dgm:pt>
    <dgm:pt modelId="{BDEAC39F-A32B-40D2-98B5-DE8FA9B01E7B}" type="pres">
      <dgm:prSet presAssocID="{A062492A-89DB-4539-8545-AF454515069C}" presName="text" presStyleLbl="fgAcc0" presStyleIdx="0" presStyleCnt="3">
        <dgm:presLayoutVars>
          <dgm:chPref val="3"/>
        </dgm:presLayoutVars>
      </dgm:prSet>
      <dgm:spPr/>
    </dgm:pt>
    <dgm:pt modelId="{89C2BE98-393D-4EEF-B808-67A5B40E312C}" type="pres">
      <dgm:prSet presAssocID="{A062492A-89DB-4539-8545-AF454515069C}" presName="hierChild2" presStyleCnt="0"/>
      <dgm:spPr/>
    </dgm:pt>
    <dgm:pt modelId="{1B4B3B18-3FC8-49A6-8929-1C8898B7CDAB}" type="pres">
      <dgm:prSet presAssocID="{57B18208-EA36-437D-8F95-39912988CA67}" presName="hierRoot1" presStyleCnt="0"/>
      <dgm:spPr/>
    </dgm:pt>
    <dgm:pt modelId="{A56071A4-A17E-4C2B-A714-792E3FF5A542}" type="pres">
      <dgm:prSet presAssocID="{57B18208-EA36-437D-8F95-39912988CA67}" presName="composite" presStyleCnt="0"/>
      <dgm:spPr/>
    </dgm:pt>
    <dgm:pt modelId="{CDD83D2E-F7CF-4A37-A521-214FC388EE41}" type="pres">
      <dgm:prSet presAssocID="{57B18208-EA36-437D-8F95-39912988CA67}" presName="background" presStyleLbl="node0" presStyleIdx="1" presStyleCnt="3"/>
      <dgm:spPr/>
    </dgm:pt>
    <dgm:pt modelId="{BBA28B45-6102-46FF-9134-741F7C92E750}" type="pres">
      <dgm:prSet presAssocID="{57B18208-EA36-437D-8F95-39912988CA67}" presName="text" presStyleLbl="fgAcc0" presStyleIdx="1" presStyleCnt="3">
        <dgm:presLayoutVars>
          <dgm:chPref val="3"/>
        </dgm:presLayoutVars>
      </dgm:prSet>
      <dgm:spPr/>
    </dgm:pt>
    <dgm:pt modelId="{B6DAE698-2851-4570-8400-C175AB821699}" type="pres">
      <dgm:prSet presAssocID="{57B18208-EA36-437D-8F95-39912988CA67}" presName="hierChild2" presStyleCnt="0"/>
      <dgm:spPr/>
    </dgm:pt>
    <dgm:pt modelId="{6A114754-BB90-4928-9779-ABEA00AD0C32}" type="pres">
      <dgm:prSet presAssocID="{1C770B08-8046-4514-8A17-A427A2679C68}" presName="hierRoot1" presStyleCnt="0"/>
      <dgm:spPr/>
    </dgm:pt>
    <dgm:pt modelId="{19EAF7AC-8F9C-44A2-BF03-5098A4D535B2}" type="pres">
      <dgm:prSet presAssocID="{1C770B08-8046-4514-8A17-A427A2679C68}" presName="composite" presStyleCnt="0"/>
      <dgm:spPr/>
    </dgm:pt>
    <dgm:pt modelId="{7F861007-268C-43C7-9354-D3DA83398211}" type="pres">
      <dgm:prSet presAssocID="{1C770B08-8046-4514-8A17-A427A2679C68}" presName="background" presStyleLbl="node0" presStyleIdx="2" presStyleCnt="3"/>
      <dgm:spPr/>
    </dgm:pt>
    <dgm:pt modelId="{6AA61053-7A58-46B4-83C9-05B2E43FD137}" type="pres">
      <dgm:prSet presAssocID="{1C770B08-8046-4514-8A17-A427A2679C68}" presName="text" presStyleLbl="fgAcc0" presStyleIdx="2" presStyleCnt="3">
        <dgm:presLayoutVars>
          <dgm:chPref val="3"/>
        </dgm:presLayoutVars>
      </dgm:prSet>
      <dgm:spPr/>
    </dgm:pt>
    <dgm:pt modelId="{451B9E19-5619-4AE2-8A0B-B165EBDD0143}" type="pres">
      <dgm:prSet presAssocID="{1C770B08-8046-4514-8A17-A427A2679C68}" presName="hierChild2" presStyleCnt="0"/>
      <dgm:spPr/>
    </dgm:pt>
    <dgm:pt modelId="{6C3C261A-52F6-4620-ACD0-3761022A976E}" type="pres">
      <dgm:prSet presAssocID="{6BEA1CA7-AE37-46A6-B76B-758E98646E37}" presName="Name10" presStyleLbl="parChTrans1D2" presStyleIdx="0" presStyleCnt="4"/>
      <dgm:spPr/>
    </dgm:pt>
    <dgm:pt modelId="{0D476762-27F0-42D5-AF85-DD762C680808}" type="pres">
      <dgm:prSet presAssocID="{4BF45BE9-1E1E-477A-93E5-036861ACD153}" presName="hierRoot2" presStyleCnt="0"/>
      <dgm:spPr/>
    </dgm:pt>
    <dgm:pt modelId="{95962CA7-1CC1-4769-9F73-8BC0A23B20A8}" type="pres">
      <dgm:prSet presAssocID="{4BF45BE9-1E1E-477A-93E5-036861ACD153}" presName="composite2" presStyleCnt="0"/>
      <dgm:spPr/>
    </dgm:pt>
    <dgm:pt modelId="{F9763956-D794-478F-9984-9ADCBAB7AD4D}" type="pres">
      <dgm:prSet presAssocID="{4BF45BE9-1E1E-477A-93E5-036861ACD153}" presName="background2" presStyleLbl="node2" presStyleIdx="0" presStyleCnt="4"/>
      <dgm:spPr/>
    </dgm:pt>
    <dgm:pt modelId="{1E8E513F-4B0C-4A02-94DF-D9AD7186CA23}" type="pres">
      <dgm:prSet presAssocID="{4BF45BE9-1E1E-477A-93E5-036861ACD153}" presName="text2" presStyleLbl="fgAcc2" presStyleIdx="0" presStyleCnt="4">
        <dgm:presLayoutVars>
          <dgm:chPref val="3"/>
        </dgm:presLayoutVars>
      </dgm:prSet>
      <dgm:spPr/>
    </dgm:pt>
    <dgm:pt modelId="{DEBD9BCF-596C-4FD0-A440-49DF83E26BDC}" type="pres">
      <dgm:prSet presAssocID="{4BF45BE9-1E1E-477A-93E5-036861ACD153}" presName="hierChild3" presStyleCnt="0"/>
      <dgm:spPr/>
    </dgm:pt>
    <dgm:pt modelId="{B410D95E-B18D-40ED-82D4-4AD99D7A22C3}" type="pres">
      <dgm:prSet presAssocID="{7BA26093-6180-46C3-845C-BCFEEF20B454}" presName="Name10" presStyleLbl="parChTrans1D2" presStyleIdx="1" presStyleCnt="4"/>
      <dgm:spPr/>
    </dgm:pt>
    <dgm:pt modelId="{3E6E1020-D0F6-4266-8FCB-95F22672C723}" type="pres">
      <dgm:prSet presAssocID="{9499AE46-01DF-424F-9EB3-97FB4A539F8C}" presName="hierRoot2" presStyleCnt="0"/>
      <dgm:spPr/>
    </dgm:pt>
    <dgm:pt modelId="{E5D49B81-DAC5-40F9-BD1C-FA0D94A3B72E}" type="pres">
      <dgm:prSet presAssocID="{9499AE46-01DF-424F-9EB3-97FB4A539F8C}" presName="composite2" presStyleCnt="0"/>
      <dgm:spPr/>
    </dgm:pt>
    <dgm:pt modelId="{B22EAEDF-1C53-460A-A3B6-069499399FF3}" type="pres">
      <dgm:prSet presAssocID="{9499AE46-01DF-424F-9EB3-97FB4A539F8C}" presName="background2" presStyleLbl="node2" presStyleIdx="1" presStyleCnt="4"/>
      <dgm:spPr/>
    </dgm:pt>
    <dgm:pt modelId="{79AA2DB6-039F-4E04-A411-9B133C2D4ACD}" type="pres">
      <dgm:prSet presAssocID="{9499AE46-01DF-424F-9EB3-97FB4A539F8C}" presName="text2" presStyleLbl="fgAcc2" presStyleIdx="1" presStyleCnt="4">
        <dgm:presLayoutVars>
          <dgm:chPref val="3"/>
        </dgm:presLayoutVars>
      </dgm:prSet>
      <dgm:spPr/>
    </dgm:pt>
    <dgm:pt modelId="{07D51FB2-4476-450B-AF14-5630DA35B4A3}" type="pres">
      <dgm:prSet presAssocID="{9499AE46-01DF-424F-9EB3-97FB4A539F8C}" presName="hierChild3" presStyleCnt="0"/>
      <dgm:spPr/>
    </dgm:pt>
    <dgm:pt modelId="{8AE0FFA7-2608-46A8-9C7A-BB0935A6EDA6}" type="pres">
      <dgm:prSet presAssocID="{124A04EA-15AA-43F7-9234-6281FA025A86}" presName="Name10" presStyleLbl="parChTrans1D2" presStyleIdx="2" presStyleCnt="4"/>
      <dgm:spPr/>
    </dgm:pt>
    <dgm:pt modelId="{62E068CC-6616-45D4-8B81-93FC17C19F72}" type="pres">
      <dgm:prSet presAssocID="{0BE39542-BA3D-4DA4-A43C-9FFA2F0C7509}" presName="hierRoot2" presStyleCnt="0"/>
      <dgm:spPr/>
    </dgm:pt>
    <dgm:pt modelId="{5700E3E6-948D-4882-A831-FB553065EFE2}" type="pres">
      <dgm:prSet presAssocID="{0BE39542-BA3D-4DA4-A43C-9FFA2F0C7509}" presName="composite2" presStyleCnt="0"/>
      <dgm:spPr/>
    </dgm:pt>
    <dgm:pt modelId="{DCE7EE4E-69EC-41EC-A1F7-A3728632DC97}" type="pres">
      <dgm:prSet presAssocID="{0BE39542-BA3D-4DA4-A43C-9FFA2F0C7509}" presName="background2" presStyleLbl="node2" presStyleIdx="2" presStyleCnt="4"/>
      <dgm:spPr/>
    </dgm:pt>
    <dgm:pt modelId="{86101627-D226-4F29-9917-D7DA1BC645DB}" type="pres">
      <dgm:prSet presAssocID="{0BE39542-BA3D-4DA4-A43C-9FFA2F0C7509}" presName="text2" presStyleLbl="fgAcc2" presStyleIdx="2" presStyleCnt="4">
        <dgm:presLayoutVars>
          <dgm:chPref val="3"/>
        </dgm:presLayoutVars>
      </dgm:prSet>
      <dgm:spPr/>
    </dgm:pt>
    <dgm:pt modelId="{C2D6ED92-328A-4524-A0FB-8903842CE76F}" type="pres">
      <dgm:prSet presAssocID="{0BE39542-BA3D-4DA4-A43C-9FFA2F0C7509}" presName="hierChild3" presStyleCnt="0"/>
      <dgm:spPr/>
    </dgm:pt>
    <dgm:pt modelId="{B56ECFDB-69BC-4816-9C4D-5E98E3545253}" type="pres">
      <dgm:prSet presAssocID="{B7B56F4F-A949-4706-B3B9-A17800708BA0}" presName="Name10" presStyleLbl="parChTrans1D2" presStyleIdx="3" presStyleCnt="4"/>
      <dgm:spPr/>
    </dgm:pt>
    <dgm:pt modelId="{F948D2DA-500C-406C-BE37-828153830992}" type="pres">
      <dgm:prSet presAssocID="{0C551736-9F8D-4A96-A167-C22AF10AA056}" presName="hierRoot2" presStyleCnt="0"/>
      <dgm:spPr/>
    </dgm:pt>
    <dgm:pt modelId="{353CEB8F-CF78-42BA-A59F-0D5188F9E9FE}" type="pres">
      <dgm:prSet presAssocID="{0C551736-9F8D-4A96-A167-C22AF10AA056}" presName="composite2" presStyleCnt="0"/>
      <dgm:spPr/>
    </dgm:pt>
    <dgm:pt modelId="{8C2A1673-F9F4-461C-8CB8-7C48822DDF42}" type="pres">
      <dgm:prSet presAssocID="{0C551736-9F8D-4A96-A167-C22AF10AA056}" presName="background2" presStyleLbl="node2" presStyleIdx="3" presStyleCnt="4"/>
      <dgm:spPr/>
    </dgm:pt>
    <dgm:pt modelId="{BCEF5509-0A06-470B-9C66-D62B10770592}" type="pres">
      <dgm:prSet presAssocID="{0C551736-9F8D-4A96-A167-C22AF10AA056}" presName="text2" presStyleLbl="fgAcc2" presStyleIdx="3" presStyleCnt="4">
        <dgm:presLayoutVars>
          <dgm:chPref val="3"/>
        </dgm:presLayoutVars>
      </dgm:prSet>
      <dgm:spPr/>
    </dgm:pt>
    <dgm:pt modelId="{4F7788EB-9764-49BF-A77E-E09A96ED18E1}" type="pres">
      <dgm:prSet presAssocID="{0C551736-9F8D-4A96-A167-C22AF10AA056}" presName="hierChild3" presStyleCnt="0"/>
      <dgm:spPr/>
    </dgm:pt>
  </dgm:ptLst>
  <dgm:cxnLst>
    <dgm:cxn modelId="{6556BA07-3FC2-47C3-B56C-8D48E7BCDEF1}" srcId="{C637585C-FA05-4AA7-992B-2ED6E50A4073}" destId="{A062492A-89DB-4539-8545-AF454515069C}" srcOrd="0" destOrd="0" parTransId="{E86212BB-0328-4ADB-8024-D1D10C24E282}" sibTransId="{AAB1E302-E971-4B0F-9741-751E10C9C70B}"/>
    <dgm:cxn modelId="{913EC319-45D2-42A2-BF96-E17E0D0FB017}" type="presOf" srcId="{57B18208-EA36-437D-8F95-39912988CA67}" destId="{BBA28B45-6102-46FF-9134-741F7C92E750}" srcOrd="0" destOrd="0" presId="urn:microsoft.com/office/officeart/2005/8/layout/hierarchy1"/>
    <dgm:cxn modelId="{3F031F20-3F8A-452F-8FDE-810F783A9B8F}" type="presOf" srcId="{0BE39542-BA3D-4DA4-A43C-9FFA2F0C7509}" destId="{86101627-D226-4F29-9917-D7DA1BC645DB}" srcOrd="0" destOrd="0" presId="urn:microsoft.com/office/officeart/2005/8/layout/hierarchy1"/>
    <dgm:cxn modelId="{3878AF2A-B1FA-4807-B0B2-D12DE88ADCEF}" srcId="{C637585C-FA05-4AA7-992B-2ED6E50A4073}" destId="{57B18208-EA36-437D-8F95-39912988CA67}" srcOrd="1" destOrd="0" parTransId="{06C41B6E-9F33-4476-A78B-05C58E28F4EF}" sibTransId="{963F5F34-8D2F-4416-A9D4-B40743E633E3}"/>
    <dgm:cxn modelId="{E40FE538-ACD7-4076-B5B0-61DADD5B5905}" srcId="{1C770B08-8046-4514-8A17-A427A2679C68}" destId="{9499AE46-01DF-424F-9EB3-97FB4A539F8C}" srcOrd="1" destOrd="0" parTransId="{7BA26093-6180-46C3-845C-BCFEEF20B454}" sibTransId="{7CE68738-4CD8-49E0-B031-3AC482075D36}"/>
    <dgm:cxn modelId="{1943B05D-07EF-4DBA-900E-F077BA9E00EF}" type="presOf" srcId="{9499AE46-01DF-424F-9EB3-97FB4A539F8C}" destId="{79AA2DB6-039F-4E04-A411-9B133C2D4ACD}" srcOrd="0" destOrd="0" presId="urn:microsoft.com/office/officeart/2005/8/layout/hierarchy1"/>
    <dgm:cxn modelId="{B9144F41-D762-4795-97AF-CC08D417DDF5}" type="presOf" srcId="{C637585C-FA05-4AA7-992B-2ED6E50A4073}" destId="{D78CC463-E5AC-45C3-BCF0-28CC505FB90B}" srcOrd="0" destOrd="0" presId="urn:microsoft.com/office/officeart/2005/8/layout/hierarchy1"/>
    <dgm:cxn modelId="{3442D565-8EE1-4E63-8445-70C46BDF092F}" type="presOf" srcId="{7BA26093-6180-46C3-845C-BCFEEF20B454}" destId="{B410D95E-B18D-40ED-82D4-4AD99D7A22C3}" srcOrd="0" destOrd="0" presId="urn:microsoft.com/office/officeart/2005/8/layout/hierarchy1"/>
    <dgm:cxn modelId="{A90C0156-8A4D-42A9-9688-C1D3D2257757}" srcId="{1C770B08-8046-4514-8A17-A427A2679C68}" destId="{0BE39542-BA3D-4DA4-A43C-9FFA2F0C7509}" srcOrd="2" destOrd="0" parTransId="{124A04EA-15AA-43F7-9234-6281FA025A86}" sibTransId="{846E8F95-74EE-4131-ADBF-CB87A7E04410}"/>
    <dgm:cxn modelId="{B6DA2482-44AC-45AC-8697-B482DD901F54}" type="presOf" srcId="{6BEA1CA7-AE37-46A6-B76B-758E98646E37}" destId="{6C3C261A-52F6-4620-ACD0-3761022A976E}" srcOrd="0" destOrd="0" presId="urn:microsoft.com/office/officeart/2005/8/layout/hierarchy1"/>
    <dgm:cxn modelId="{1393B385-8916-495A-BED7-E4189D6E15F8}" srcId="{1C770B08-8046-4514-8A17-A427A2679C68}" destId="{0C551736-9F8D-4A96-A167-C22AF10AA056}" srcOrd="3" destOrd="0" parTransId="{B7B56F4F-A949-4706-B3B9-A17800708BA0}" sibTransId="{55381200-DF15-4E7D-8384-5A14DAA02E35}"/>
    <dgm:cxn modelId="{78640887-BB6E-4158-9D53-0665B5D2E323}" type="presOf" srcId="{124A04EA-15AA-43F7-9234-6281FA025A86}" destId="{8AE0FFA7-2608-46A8-9C7A-BB0935A6EDA6}" srcOrd="0" destOrd="0" presId="urn:microsoft.com/office/officeart/2005/8/layout/hierarchy1"/>
    <dgm:cxn modelId="{EE271E91-A9E1-4BA5-A448-B14BA0FBBCBC}" type="presOf" srcId="{A062492A-89DB-4539-8545-AF454515069C}" destId="{BDEAC39F-A32B-40D2-98B5-DE8FA9B01E7B}" srcOrd="0" destOrd="0" presId="urn:microsoft.com/office/officeart/2005/8/layout/hierarchy1"/>
    <dgm:cxn modelId="{7D321297-513B-47CD-87C9-C349314F4FFD}" srcId="{1C770B08-8046-4514-8A17-A427A2679C68}" destId="{4BF45BE9-1E1E-477A-93E5-036861ACD153}" srcOrd="0" destOrd="0" parTransId="{6BEA1CA7-AE37-46A6-B76B-758E98646E37}" sibTransId="{C520EE91-C4CC-4B2E-8460-B68ED49AF427}"/>
    <dgm:cxn modelId="{CCD5CE9A-7F0A-4E3E-8D22-4C81B099FB7C}" type="presOf" srcId="{B7B56F4F-A949-4706-B3B9-A17800708BA0}" destId="{B56ECFDB-69BC-4816-9C4D-5E98E3545253}" srcOrd="0" destOrd="0" presId="urn:microsoft.com/office/officeart/2005/8/layout/hierarchy1"/>
    <dgm:cxn modelId="{3D4BB5EC-2A07-40DB-9C85-F40132AFDF1A}" srcId="{C637585C-FA05-4AA7-992B-2ED6E50A4073}" destId="{1C770B08-8046-4514-8A17-A427A2679C68}" srcOrd="2" destOrd="0" parTransId="{455AA122-BA8B-4EE0-B7DA-4DCDF2C49B86}" sibTransId="{E27E3FDC-E8A9-4360-8018-909756874135}"/>
    <dgm:cxn modelId="{5022EAEF-3FDE-41F2-AA68-D089107D2C72}" type="presOf" srcId="{0C551736-9F8D-4A96-A167-C22AF10AA056}" destId="{BCEF5509-0A06-470B-9C66-D62B10770592}" srcOrd="0" destOrd="0" presId="urn:microsoft.com/office/officeart/2005/8/layout/hierarchy1"/>
    <dgm:cxn modelId="{52CF3DF1-32F6-4018-AF47-2970DADC19DD}" type="presOf" srcId="{1C770B08-8046-4514-8A17-A427A2679C68}" destId="{6AA61053-7A58-46B4-83C9-05B2E43FD137}" srcOrd="0" destOrd="0" presId="urn:microsoft.com/office/officeart/2005/8/layout/hierarchy1"/>
    <dgm:cxn modelId="{D3C6EDFB-7B8C-4074-93EB-A9EDCC66FE7E}" type="presOf" srcId="{4BF45BE9-1E1E-477A-93E5-036861ACD153}" destId="{1E8E513F-4B0C-4A02-94DF-D9AD7186CA23}" srcOrd="0" destOrd="0" presId="urn:microsoft.com/office/officeart/2005/8/layout/hierarchy1"/>
    <dgm:cxn modelId="{A1E9CCA9-CA94-46B8-A7EE-9823467B778C}" type="presParOf" srcId="{D78CC463-E5AC-45C3-BCF0-28CC505FB90B}" destId="{5E627C29-D3DD-4D4B-BCC0-799AA5575D22}" srcOrd="0" destOrd="0" presId="urn:microsoft.com/office/officeart/2005/8/layout/hierarchy1"/>
    <dgm:cxn modelId="{261DABB1-F66C-4C4E-9666-A47C9EBC4C16}" type="presParOf" srcId="{5E627C29-D3DD-4D4B-BCC0-799AA5575D22}" destId="{69DAEF7E-E6A2-41D3-A5AE-921A45C27B95}" srcOrd="0" destOrd="0" presId="urn:microsoft.com/office/officeart/2005/8/layout/hierarchy1"/>
    <dgm:cxn modelId="{3CA7B021-41CC-4540-A775-050C50AB20A1}" type="presParOf" srcId="{69DAEF7E-E6A2-41D3-A5AE-921A45C27B95}" destId="{D2302CA7-ADB0-40C4-AFEF-50C3B690267C}" srcOrd="0" destOrd="0" presId="urn:microsoft.com/office/officeart/2005/8/layout/hierarchy1"/>
    <dgm:cxn modelId="{9B3DE8F0-1C1F-4F3A-ADF0-82A3EBFDA2AD}" type="presParOf" srcId="{69DAEF7E-E6A2-41D3-A5AE-921A45C27B95}" destId="{BDEAC39F-A32B-40D2-98B5-DE8FA9B01E7B}" srcOrd="1" destOrd="0" presId="urn:microsoft.com/office/officeart/2005/8/layout/hierarchy1"/>
    <dgm:cxn modelId="{01EE522C-07A3-479F-AE80-0ECA0BD3532D}" type="presParOf" srcId="{5E627C29-D3DD-4D4B-BCC0-799AA5575D22}" destId="{89C2BE98-393D-4EEF-B808-67A5B40E312C}" srcOrd="1" destOrd="0" presId="urn:microsoft.com/office/officeart/2005/8/layout/hierarchy1"/>
    <dgm:cxn modelId="{2F57EF0E-0CCE-4CB7-96C9-D961FFBE1C01}" type="presParOf" srcId="{D78CC463-E5AC-45C3-BCF0-28CC505FB90B}" destId="{1B4B3B18-3FC8-49A6-8929-1C8898B7CDAB}" srcOrd="1" destOrd="0" presId="urn:microsoft.com/office/officeart/2005/8/layout/hierarchy1"/>
    <dgm:cxn modelId="{A12A23F0-C8F9-469F-BDC2-02E6F92560F4}" type="presParOf" srcId="{1B4B3B18-3FC8-49A6-8929-1C8898B7CDAB}" destId="{A56071A4-A17E-4C2B-A714-792E3FF5A542}" srcOrd="0" destOrd="0" presId="urn:microsoft.com/office/officeart/2005/8/layout/hierarchy1"/>
    <dgm:cxn modelId="{A193A831-30BB-4352-8EEC-774A974285B6}" type="presParOf" srcId="{A56071A4-A17E-4C2B-A714-792E3FF5A542}" destId="{CDD83D2E-F7CF-4A37-A521-214FC388EE41}" srcOrd="0" destOrd="0" presId="urn:microsoft.com/office/officeart/2005/8/layout/hierarchy1"/>
    <dgm:cxn modelId="{813CB810-06C2-41B5-A4E7-FB785B9479F0}" type="presParOf" srcId="{A56071A4-A17E-4C2B-A714-792E3FF5A542}" destId="{BBA28B45-6102-46FF-9134-741F7C92E750}" srcOrd="1" destOrd="0" presId="urn:microsoft.com/office/officeart/2005/8/layout/hierarchy1"/>
    <dgm:cxn modelId="{24F988C0-BF13-4B62-BD8F-2A454A152755}" type="presParOf" srcId="{1B4B3B18-3FC8-49A6-8929-1C8898B7CDAB}" destId="{B6DAE698-2851-4570-8400-C175AB821699}" srcOrd="1" destOrd="0" presId="urn:microsoft.com/office/officeart/2005/8/layout/hierarchy1"/>
    <dgm:cxn modelId="{98A605D9-E591-4248-91C9-108ABDDB817D}" type="presParOf" srcId="{D78CC463-E5AC-45C3-BCF0-28CC505FB90B}" destId="{6A114754-BB90-4928-9779-ABEA00AD0C32}" srcOrd="2" destOrd="0" presId="urn:microsoft.com/office/officeart/2005/8/layout/hierarchy1"/>
    <dgm:cxn modelId="{4AA70F66-939B-49DE-9226-65B820223CEA}" type="presParOf" srcId="{6A114754-BB90-4928-9779-ABEA00AD0C32}" destId="{19EAF7AC-8F9C-44A2-BF03-5098A4D535B2}" srcOrd="0" destOrd="0" presId="urn:microsoft.com/office/officeart/2005/8/layout/hierarchy1"/>
    <dgm:cxn modelId="{298F5163-C2F2-4520-AF8B-1B00A5B52205}" type="presParOf" srcId="{19EAF7AC-8F9C-44A2-BF03-5098A4D535B2}" destId="{7F861007-268C-43C7-9354-D3DA83398211}" srcOrd="0" destOrd="0" presId="urn:microsoft.com/office/officeart/2005/8/layout/hierarchy1"/>
    <dgm:cxn modelId="{854223A9-5345-4FF2-88A4-5D8607E7AB25}" type="presParOf" srcId="{19EAF7AC-8F9C-44A2-BF03-5098A4D535B2}" destId="{6AA61053-7A58-46B4-83C9-05B2E43FD137}" srcOrd="1" destOrd="0" presId="urn:microsoft.com/office/officeart/2005/8/layout/hierarchy1"/>
    <dgm:cxn modelId="{220C76E0-9ABF-4173-8295-4C023F1AD579}" type="presParOf" srcId="{6A114754-BB90-4928-9779-ABEA00AD0C32}" destId="{451B9E19-5619-4AE2-8A0B-B165EBDD0143}" srcOrd="1" destOrd="0" presId="urn:microsoft.com/office/officeart/2005/8/layout/hierarchy1"/>
    <dgm:cxn modelId="{4C89686D-6DED-41D7-8288-D4CAB3A0C29C}" type="presParOf" srcId="{451B9E19-5619-4AE2-8A0B-B165EBDD0143}" destId="{6C3C261A-52F6-4620-ACD0-3761022A976E}" srcOrd="0" destOrd="0" presId="urn:microsoft.com/office/officeart/2005/8/layout/hierarchy1"/>
    <dgm:cxn modelId="{4A55D36C-A635-4CC5-B16C-74BA0A5E378F}" type="presParOf" srcId="{451B9E19-5619-4AE2-8A0B-B165EBDD0143}" destId="{0D476762-27F0-42D5-AF85-DD762C680808}" srcOrd="1" destOrd="0" presId="urn:microsoft.com/office/officeart/2005/8/layout/hierarchy1"/>
    <dgm:cxn modelId="{0D8D9E10-3A81-4004-9048-C645A77396E9}" type="presParOf" srcId="{0D476762-27F0-42D5-AF85-DD762C680808}" destId="{95962CA7-1CC1-4769-9F73-8BC0A23B20A8}" srcOrd="0" destOrd="0" presId="urn:microsoft.com/office/officeart/2005/8/layout/hierarchy1"/>
    <dgm:cxn modelId="{81528D87-0CE8-45A7-86F4-130DD16FBB94}" type="presParOf" srcId="{95962CA7-1CC1-4769-9F73-8BC0A23B20A8}" destId="{F9763956-D794-478F-9984-9ADCBAB7AD4D}" srcOrd="0" destOrd="0" presId="urn:microsoft.com/office/officeart/2005/8/layout/hierarchy1"/>
    <dgm:cxn modelId="{300194A8-4CDE-42B2-8CE9-BD632EBB90FF}" type="presParOf" srcId="{95962CA7-1CC1-4769-9F73-8BC0A23B20A8}" destId="{1E8E513F-4B0C-4A02-94DF-D9AD7186CA23}" srcOrd="1" destOrd="0" presId="urn:microsoft.com/office/officeart/2005/8/layout/hierarchy1"/>
    <dgm:cxn modelId="{7133D7F9-5888-4030-9A41-0A334F1553CF}" type="presParOf" srcId="{0D476762-27F0-42D5-AF85-DD762C680808}" destId="{DEBD9BCF-596C-4FD0-A440-49DF83E26BDC}" srcOrd="1" destOrd="0" presId="urn:microsoft.com/office/officeart/2005/8/layout/hierarchy1"/>
    <dgm:cxn modelId="{FCAD5895-0281-44ED-9411-B9B9819979C5}" type="presParOf" srcId="{451B9E19-5619-4AE2-8A0B-B165EBDD0143}" destId="{B410D95E-B18D-40ED-82D4-4AD99D7A22C3}" srcOrd="2" destOrd="0" presId="urn:microsoft.com/office/officeart/2005/8/layout/hierarchy1"/>
    <dgm:cxn modelId="{E63DC017-AE66-4D00-A911-58FCCE3103D4}" type="presParOf" srcId="{451B9E19-5619-4AE2-8A0B-B165EBDD0143}" destId="{3E6E1020-D0F6-4266-8FCB-95F22672C723}" srcOrd="3" destOrd="0" presId="urn:microsoft.com/office/officeart/2005/8/layout/hierarchy1"/>
    <dgm:cxn modelId="{93B1572A-A3A1-4A7D-B9F5-EF5C9674DAB9}" type="presParOf" srcId="{3E6E1020-D0F6-4266-8FCB-95F22672C723}" destId="{E5D49B81-DAC5-40F9-BD1C-FA0D94A3B72E}" srcOrd="0" destOrd="0" presId="urn:microsoft.com/office/officeart/2005/8/layout/hierarchy1"/>
    <dgm:cxn modelId="{9F23D84F-3FCC-46CD-A49E-E36392A4D075}" type="presParOf" srcId="{E5D49B81-DAC5-40F9-BD1C-FA0D94A3B72E}" destId="{B22EAEDF-1C53-460A-A3B6-069499399FF3}" srcOrd="0" destOrd="0" presId="urn:microsoft.com/office/officeart/2005/8/layout/hierarchy1"/>
    <dgm:cxn modelId="{ACCF2F62-B33A-4AD0-AF14-F074DB155E2D}" type="presParOf" srcId="{E5D49B81-DAC5-40F9-BD1C-FA0D94A3B72E}" destId="{79AA2DB6-039F-4E04-A411-9B133C2D4ACD}" srcOrd="1" destOrd="0" presId="urn:microsoft.com/office/officeart/2005/8/layout/hierarchy1"/>
    <dgm:cxn modelId="{13235081-5388-4606-B728-ADE139EF68BA}" type="presParOf" srcId="{3E6E1020-D0F6-4266-8FCB-95F22672C723}" destId="{07D51FB2-4476-450B-AF14-5630DA35B4A3}" srcOrd="1" destOrd="0" presId="urn:microsoft.com/office/officeart/2005/8/layout/hierarchy1"/>
    <dgm:cxn modelId="{07DAF478-065E-41A8-8BFF-600006045ED1}" type="presParOf" srcId="{451B9E19-5619-4AE2-8A0B-B165EBDD0143}" destId="{8AE0FFA7-2608-46A8-9C7A-BB0935A6EDA6}" srcOrd="4" destOrd="0" presId="urn:microsoft.com/office/officeart/2005/8/layout/hierarchy1"/>
    <dgm:cxn modelId="{672A167D-5524-4FBE-AAD0-59FA4600F243}" type="presParOf" srcId="{451B9E19-5619-4AE2-8A0B-B165EBDD0143}" destId="{62E068CC-6616-45D4-8B81-93FC17C19F72}" srcOrd="5" destOrd="0" presId="urn:microsoft.com/office/officeart/2005/8/layout/hierarchy1"/>
    <dgm:cxn modelId="{860E8309-ECDC-48EA-BFDD-0C46DE09C237}" type="presParOf" srcId="{62E068CC-6616-45D4-8B81-93FC17C19F72}" destId="{5700E3E6-948D-4882-A831-FB553065EFE2}" srcOrd="0" destOrd="0" presId="urn:microsoft.com/office/officeart/2005/8/layout/hierarchy1"/>
    <dgm:cxn modelId="{7CC08674-8107-4D61-801E-DA9A9130EE1A}" type="presParOf" srcId="{5700E3E6-948D-4882-A831-FB553065EFE2}" destId="{DCE7EE4E-69EC-41EC-A1F7-A3728632DC97}" srcOrd="0" destOrd="0" presId="urn:microsoft.com/office/officeart/2005/8/layout/hierarchy1"/>
    <dgm:cxn modelId="{B288361C-A067-4482-86CD-AC241C8265E2}" type="presParOf" srcId="{5700E3E6-948D-4882-A831-FB553065EFE2}" destId="{86101627-D226-4F29-9917-D7DA1BC645DB}" srcOrd="1" destOrd="0" presId="urn:microsoft.com/office/officeart/2005/8/layout/hierarchy1"/>
    <dgm:cxn modelId="{6901C144-09FD-4F67-9AC0-3109A6E8357A}" type="presParOf" srcId="{62E068CC-6616-45D4-8B81-93FC17C19F72}" destId="{C2D6ED92-328A-4524-A0FB-8903842CE76F}" srcOrd="1" destOrd="0" presId="urn:microsoft.com/office/officeart/2005/8/layout/hierarchy1"/>
    <dgm:cxn modelId="{2877F9B4-E9C5-4E11-8DD1-6D5EF334A0F5}" type="presParOf" srcId="{451B9E19-5619-4AE2-8A0B-B165EBDD0143}" destId="{B56ECFDB-69BC-4816-9C4D-5E98E3545253}" srcOrd="6" destOrd="0" presId="urn:microsoft.com/office/officeart/2005/8/layout/hierarchy1"/>
    <dgm:cxn modelId="{6CCB5221-B769-4673-B58C-13D4BC46060F}" type="presParOf" srcId="{451B9E19-5619-4AE2-8A0B-B165EBDD0143}" destId="{F948D2DA-500C-406C-BE37-828153830992}" srcOrd="7" destOrd="0" presId="urn:microsoft.com/office/officeart/2005/8/layout/hierarchy1"/>
    <dgm:cxn modelId="{16D56C38-57C6-450B-8E5F-EA7A61AEF246}" type="presParOf" srcId="{F948D2DA-500C-406C-BE37-828153830992}" destId="{353CEB8F-CF78-42BA-A59F-0D5188F9E9FE}" srcOrd="0" destOrd="0" presId="urn:microsoft.com/office/officeart/2005/8/layout/hierarchy1"/>
    <dgm:cxn modelId="{25998875-9C1B-4EA0-81FE-2FA04D9A9877}" type="presParOf" srcId="{353CEB8F-CF78-42BA-A59F-0D5188F9E9FE}" destId="{8C2A1673-F9F4-461C-8CB8-7C48822DDF42}" srcOrd="0" destOrd="0" presId="urn:microsoft.com/office/officeart/2005/8/layout/hierarchy1"/>
    <dgm:cxn modelId="{6A087512-7822-4BE9-BB96-588BE4E684D7}" type="presParOf" srcId="{353CEB8F-CF78-42BA-A59F-0D5188F9E9FE}" destId="{BCEF5509-0A06-470B-9C66-D62B10770592}" srcOrd="1" destOrd="0" presId="urn:microsoft.com/office/officeart/2005/8/layout/hierarchy1"/>
    <dgm:cxn modelId="{FF1FB715-9DF7-4FE4-ADED-5016D7AA03DE}" type="presParOf" srcId="{F948D2DA-500C-406C-BE37-828153830992}" destId="{4F7788EB-9764-49BF-A77E-E09A96ED18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B421C-9787-49F2-8BB8-C820A8AE04C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BEDE9C-34CB-4E4A-BC36-34956AAA97E1}">
      <dgm:prSet custT="1"/>
      <dgm:spPr/>
      <dgm:t>
        <a:bodyPr/>
        <a:lstStyle/>
        <a:p>
          <a:r>
            <a:rPr lang="en-US" sz="2400" dirty="0"/>
            <a:t>Staff should support members by helping them fill out any forms needed to take part and get paid.</a:t>
          </a:r>
        </a:p>
      </dgm:t>
    </dgm:pt>
    <dgm:pt modelId="{91A4C225-7078-4381-894B-CB8CE71A8690}" type="parTrans" cxnId="{115E773E-2440-40D9-949A-B0258244EF1A}">
      <dgm:prSet/>
      <dgm:spPr/>
      <dgm:t>
        <a:bodyPr/>
        <a:lstStyle/>
        <a:p>
          <a:endParaRPr lang="en-US"/>
        </a:p>
      </dgm:t>
    </dgm:pt>
    <dgm:pt modelId="{00DACE10-8B99-487B-8895-B2F2D9A7226D}" type="sibTrans" cxnId="{115E773E-2440-40D9-949A-B0258244EF1A}">
      <dgm:prSet/>
      <dgm:spPr/>
      <dgm:t>
        <a:bodyPr/>
        <a:lstStyle/>
        <a:p>
          <a:endParaRPr lang="en-US"/>
        </a:p>
      </dgm:t>
    </dgm:pt>
    <dgm:pt modelId="{1CD866C2-CD74-488C-82F3-7CC16D8CAD2A}">
      <dgm:prSet custT="1"/>
      <dgm:spPr/>
      <dgm:t>
        <a:bodyPr/>
        <a:lstStyle/>
        <a:p>
          <a:r>
            <a:rPr lang="en-US" sz="2400" i="0" baseline="0" dirty="0"/>
            <a:t>Membership Agreement/Contract</a:t>
          </a:r>
          <a:endParaRPr lang="en-US" sz="2400" dirty="0"/>
        </a:p>
      </dgm:t>
    </dgm:pt>
    <dgm:pt modelId="{9956B175-1BDA-44E6-AA2A-55A13A73262A}" type="parTrans" cxnId="{54DA81DF-543A-4442-9584-002BF25F8C99}">
      <dgm:prSet/>
      <dgm:spPr/>
      <dgm:t>
        <a:bodyPr/>
        <a:lstStyle/>
        <a:p>
          <a:endParaRPr lang="en-US"/>
        </a:p>
      </dgm:t>
    </dgm:pt>
    <dgm:pt modelId="{399B0FBB-6D27-4F8B-B4EA-D289D9F06009}" type="sibTrans" cxnId="{54DA81DF-543A-4442-9584-002BF25F8C99}">
      <dgm:prSet/>
      <dgm:spPr/>
      <dgm:t>
        <a:bodyPr/>
        <a:lstStyle/>
        <a:p>
          <a:endParaRPr lang="en-US"/>
        </a:p>
      </dgm:t>
    </dgm:pt>
    <dgm:pt modelId="{750E7245-A645-451F-858A-A77C6D224EB9}">
      <dgm:prSet custT="1"/>
      <dgm:spPr/>
      <dgm:t>
        <a:bodyPr/>
        <a:lstStyle/>
        <a:p>
          <a:r>
            <a:rPr lang="en-US" sz="2400" i="0" baseline="0" dirty="0"/>
            <a:t>User-friendly Invoice Templates</a:t>
          </a:r>
          <a:endParaRPr lang="en-US" sz="2400" dirty="0"/>
        </a:p>
      </dgm:t>
    </dgm:pt>
    <dgm:pt modelId="{FEACD117-AFDD-4348-8A3D-F5D470095942}" type="parTrans" cxnId="{536B26F1-DF1E-4995-9672-CB1A5A50559A}">
      <dgm:prSet/>
      <dgm:spPr/>
      <dgm:t>
        <a:bodyPr/>
        <a:lstStyle/>
        <a:p>
          <a:endParaRPr lang="en-US"/>
        </a:p>
      </dgm:t>
    </dgm:pt>
    <dgm:pt modelId="{C8EBAB9D-35D0-49E6-A8BB-7439C3DCF66A}" type="sibTrans" cxnId="{536B26F1-DF1E-4995-9672-CB1A5A50559A}">
      <dgm:prSet/>
      <dgm:spPr/>
      <dgm:t>
        <a:bodyPr/>
        <a:lstStyle/>
        <a:p>
          <a:endParaRPr lang="en-US"/>
        </a:p>
      </dgm:t>
    </dgm:pt>
    <dgm:pt modelId="{2CBA8224-31DD-4C07-A144-5845DD01C3F2}">
      <dgm:prSet custT="1"/>
      <dgm:spPr/>
      <dgm:t>
        <a:bodyPr/>
        <a:lstStyle/>
        <a:p>
          <a:endParaRPr lang="en-US" sz="2400" dirty="0"/>
        </a:p>
      </dgm:t>
    </dgm:pt>
    <dgm:pt modelId="{CB0BABC7-A296-4E8C-9F24-E0316572BB3E}" type="parTrans" cxnId="{7DD34476-3A6B-4988-BB3C-29B2D3995F28}">
      <dgm:prSet/>
      <dgm:spPr/>
      <dgm:t>
        <a:bodyPr/>
        <a:lstStyle/>
        <a:p>
          <a:endParaRPr lang="en-US"/>
        </a:p>
      </dgm:t>
    </dgm:pt>
    <dgm:pt modelId="{6D6BB1B5-B665-4714-99DF-BF3F86113DB2}" type="sibTrans" cxnId="{7DD34476-3A6B-4988-BB3C-29B2D3995F28}">
      <dgm:prSet/>
      <dgm:spPr/>
      <dgm:t>
        <a:bodyPr/>
        <a:lstStyle/>
        <a:p>
          <a:endParaRPr lang="en-US"/>
        </a:p>
      </dgm:t>
    </dgm:pt>
    <dgm:pt modelId="{2D02493A-15C6-4DD4-B336-83F002ED04F4}">
      <dgm:prSet custT="1"/>
      <dgm:spPr/>
      <dgm:t>
        <a:bodyPr/>
        <a:lstStyle/>
        <a:p>
          <a:r>
            <a:rPr lang="en-US" sz="2400" i="0" baseline="0" dirty="0"/>
            <a:t>Offer different payment options</a:t>
          </a:r>
          <a:endParaRPr lang="en-US" sz="2400" dirty="0"/>
        </a:p>
      </dgm:t>
    </dgm:pt>
    <dgm:pt modelId="{E86C7D43-962E-41E9-BB37-F5DB9C0959ED}" type="parTrans" cxnId="{92C8539F-3D40-4EFD-8298-177EE18577E8}">
      <dgm:prSet/>
      <dgm:spPr/>
      <dgm:t>
        <a:bodyPr/>
        <a:lstStyle/>
        <a:p>
          <a:endParaRPr lang="en-US"/>
        </a:p>
      </dgm:t>
    </dgm:pt>
    <dgm:pt modelId="{E2E3A0D5-221B-4770-8CB2-425FA4E02707}" type="sibTrans" cxnId="{92C8539F-3D40-4EFD-8298-177EE18577E8}">
      <dgm:prSet/>
      <dgm:spPr/>
      <dgm:t>
        <a:bodyPr/>
        <a:lstStyle/>
        <a:p>
          <a:endParaRPr lang="en-US"/>
        </a:p>
      </dgm:t>
    </dgm:pt>
    <dgm:pt modelId="{2A0A5219-C2AD-40D8-B50C-26D45887D996}">
      <dgm:prSet custT="1"/>
      <dgm:spPr/>
      <dgm:t>
        <a:bodyPr/>
        <a:lstStyle/>
        <a:p>
          <a:r>
            <a:rPr lang="en-US" sz="2400" i="0" baseline="0" dirty="0"/>
            <a:t>Community members should get their payment soon after they take in the work or event.  </a:t>
          </a:r>
          <a:endParaRPr lang="en-US" sz="2400" dirty="0"/>
        </a:p>
      </dgm:t>
    </dgm:pt>
    <dgm:pt modelId="{CA94C6A0-095A-4A22-8FE0-4CD8AEA1CD53}" type="parTrans" cxnId="{F2D81514-E2B3-4738-9BD8-4E4A27DB6272}">
      <dgm:prSet/>
      <dgm:spPr/>
      <dgm:t>
        <a:bodyPr/>
        <a:lstStyle/>
        <a:p>
          <a:endParaRPr lang="en-US"/>
        </a:p>
      </dgm:t>
    </dgm:pt>
    <dgm:pt modelId="{84CD8677-DF7B-4C88-A6F8-2D4F67459FC8}" type="sibTrans" cxnId="{F2D81514-E2B3-4738-9BD8-4E4A27DB6272}">
      <dgm:prSet/>
      <dgm:spPr/>
      <dgm:t>
        <a:bodyPr/>
        <a:lstStyle/>
        <a:p>
          <a:endParaRPr lang="en-US"/>
        </a:p>
      </dgm:t>
    </dgm:pt>
    <dgm:pt modelId="{D368CA12-95E3-409B-8C7B-2DB6394A0C13}" type="pres">
      <dgm:prSet presAssocID="{2C7B421C-9787-49F2-8BB8-C820A8AE04C5}" presName="root" presStyleCnt="0">
        <dgm:presLayoutVars>
          <dgm:dir/>
          <dgm:resizeHandles val="exact"/>
        </dgm:presLayoutVars>
      </dgm:prSet>
      <dgm:spPr/>
    </dgm:pt>
    <dgm:pt modelId="{92568155-84F6-4926-84F4-E54A16A7D260}" type="pres">
      <dgm:prSet presAssocID="{2C7B421C-9787-49F2-8BB8-C820A8AE04C5}" presName="container" presStyleCnt="0">
        <dgm:presLayoutVars>
          <dgm:dir/>
          <dgm:resizeHandles val="exact"/>
        </dgm:presLayoutVars>
      </dgm:prSet>
      <dgm:spPr/>
    </dgm:pt>
    <dgm:pt modelId="{0EF83820-F1EE-4BF2-B23A-0367887DC483}" type="pres">
      <dgm:prSet presAssocID="{26BEDE9C-34CB-4E4A-BC36-34956AAA97E1}" presName="compNode" presStyleCnt="0"/>
      <dgm:spPr/>
    </dgm:pt>
    <dgm:pt modelId="{5F827C5A-D969-4600-9607-637F8169ED9C}" type="pres">
      <dgm:prSet presAssocID="{26BEDE9C-34CB-4E4A-BC36-34956AAA97E1}" presName="iconBgRect" presStyleLbl="bgShp" presStyleIdx="0" presStyleCnt="6" custLinFactNeighborX="-36806"/>
      <dgm:spPr/>
    </dgm:pt>
    <dgm:pt modelId="{DA1E8C09-665F-40AA-B2C6-D7B5DF05EC0D}" type="pres">
      <dgm:prSet presAssocID="{26BEDE9C-34CB-4E4A-BC36-34956AAA97E1}" presName="iconRect" presStyleLbl="node1" presStyleIdx="0" presStyleCnt="6" custLinFactNeighborX="-632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27EB729-4E67-4245-8485-021B64848906}" type="pres">
      <dgm:prSet presAssocID="{26BEDE9C-34CB-4E4A-BC36-34956AAA97E1}" presName="spaceRect" presStyleCnt="0"/>
      <dgm:spPr/>
    </dgm:pt>
    <dgm:pt modelId="{8C65DD26-1562-419A-B11B-832B090F8BE9}" type="pres">
      <dgm:prSet presAssocID="{26BEDE9C-34CB-4E4A-BC36-34956AAA97E1}" presName="textRect" presStyleLbl="revTx" presStyleIdx="0" presStyleCnt="6" custScaleX="160040" custScaleY="174605" custLinFactNeighborX="13609" custLinFactNeighborY="23174">
        <dgm:presLayoutVars>
          <dgm:chMax val="1"/>
          <dgm:chPref val="1"/>
        </dgm:presLayoutVars>
      </dgm:prSet>
      <dgm:spPr/>
    </dgm:pt>
    <dgm:pt modelId="{CB2FDAB1-E137-42AD-B51C-1DC74AD9D9D5}" type="pres">
      <dgm:prSet presAssocID="{00DACE10-8B99-487B-8895-B2F2D9A7226D}" presName="sibTrans" presStyleLbl="sibTrans2D1" presStyleIdx="0" presStyleCnt="0"/>
      <dgm:spPr/>
    </dgm:pt>
    <dgm:pt modelId="{8722E260-FE5D-4CC6-9EA3-8B02B71881A9}" type="pres">
      <dgm:prSet presAssocID="{1CD866C2-CD74-488C-82F3-7CC16D8CAD2A}" presName="compNode" presStyleCnt="0"/>
      <dgm:spPr/>
    </dgm:pt>
    <dgm:pt modelId="{85AF7480-5D73-42E1-B83A-8EA9803DA59A}" type="pres">
      <dgm:prSet presAssocID="{1CD866C2-CD74-488C-82F3-7CC16D8CAD2A}" presName="iconBgRect" presStyleLbl="bgShp" presStyleIdx="1" presStyleCnt="6"/>
      <dgm:spPr/>
    </dgm:pt>
    <dgm:pt modelId="{9D3A8F97-BB9E-44E1-BF2A-E96E324610E2}" type="pres">
      <dgm:prSet presAssocID="{1CD866C2-CD74-488C-82F3-7CC16D8CAD2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49AF0F35-6A78-4592-987F-FF96ECC41605}" type="pres">
      <dgm:prSet presAssocID="{1CD866C2-CD74-488C-82F3-7CC16D8CAD2A}" presName="spaceRect" presStyleCnt="0"/>
      <dgm:spPr/>
    </dgm:pt>
    <dgm:pt modelId="{FC6A54A5-F16F-425B-A601-62E7BDB99663}" type="pres">
      <dgm:prSet presAssocID="{1CD866C2-CD74-488C-82F3-7CC16D8CAD2A}" presName="textRect" presStyleLbl="revTx" presStyleIdx="1" presStyleCnt="6" custScaleX="133802" custScaleY="90608" custLinFactNeighborX="14761">
        <dgm:presLayoutVars>
          <dgm:chMax val="1"/>
          <dgm:chPref val="1"/>
        </dgm:presLayoutVars>
      </dgm:prSet>
      <dgm:spPr/>
    </dgm:pt>
    <dgm:pt modelId="{F219B5A9-D981-46F0-BFDB-6FD7931BCA93}" type="pres">
      <dgm:prSet presAssocID="{399B0FBB-6D27-4F8B-B4EA-D289D9F06009}" presName="sibTrans" presStyleLbl="sibTrans2D1" presStyleIdx="0" presStyleCnt="0"/>
      <dgm:spPr/>
    </dgm:pt>
    <dgm:pt modelId="{F6902AC1-EAE7-412F-926C-3773CE328B12}" type="pres">
      <dgm:prSet presAssocID="{750E7245-A645-451F-858A-A77C6D224EB9}" presName="compNode" presStyleCnt="0"/>
      <dgm:spPr/>
    </dgm:pt>
    <dgm:pt modelId="{99E20683-4D8D-4B5A-93EA-71D35B872267}" type="pres">
      <dgm:prSet presAssocID="{750E7245-A645-451F-858A-A77C6D224EB9}" presName="iconBgRect" presStyleLbl="bgShp" presStyleIdx="2" presStyleCnt="6" custLinFactNeighborX="6000"/>
      <dgm:spPr/>
    </dgm:pt>
    <dgm:pt modelId="{2CB0D444-82A2-4739-8CF4-B831174C35B3}" type="pres">
      <dgm:prSet presAssocID="{750E7245-A645-451F-858A-A77C6D224EB9}" presName="iconRect" presStyleLbl="node1" presStyleIdx="2" presStyleCnt="6" custLinFactNeighborX="82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EE9D78C8-A4BF-4A3B-B457-1B86BDD22FB5}" type="pres">
      <dgm:prSet presAssocID="{750E7245-A645-451F-858A-A77C6D224EB9}" presName="spaceRect" presStyleCnt="0"/>
      <dgm:spPr/>
    </dgm:pt>
    <dgm:pt modelId="{77E4CD1A-E6F6-4A8A-8168-02C42288E3FD}" type="pres">
      <dgm:prSet presAssocID="{750E7245-A645-451F-858A-A77C6D224EB9}" presName="textRect" presStyleLbl="revTx" presStyleIdx="2" presStyleCnt="6" custScaleX="133352" custLinFactNeighborX="16902" custLinFactNeighborY="3954">
        <dgm:presLayoutVars>
          <dgm:chMax val="1"/>
          <dgm:chPref val="1"/>
        </dgm:presLayoutVars>
      </dgm:prSet>
      <dgm:spPr/>
    </dgm:pt>
    <dgm:pt modelId="{DC5055D3-DFA7-4ED9-B08F-7B9F47498F3F}" type="pres">
      <dgm:prSet presAssocID="{C8EBAB9D-35D0-49E6-A8BB-7439C3DCF66A}" presName="sibTrans" presStyleLbl="sibTrans2D1" presStyleIdx="0" presStyleCnt="0"/>
      <dgm:spPr/>
    </dgm:pt>
    <dgm:pt modelId="{4E884B97-C4E7-4ADF-B2B6-D2B9C06A979E}" type="pres">
      <dgm:prSet presAssocID="{2CBA8224-31DD-4C07-A144-5845DD01C3F2}" presName="compNode" presStyleCnt="0"/>
      <dgm:spPr/>
    </dgm:pt>
    <dgm:pt modelId="{D506E0B1-E4CE-4F38-89A7-334FA3CE7B40}" type="pres">
      <dgm:prSet presAssocID="{2CBA8224-31DD-4C07-A144-5845DD01C3F2}" presName="iconBgRect" presStyleLbl="bgShp" presStyleIdx="3" presStyleCnt="6" custAng="7378116" custFlipVert="1" custFlipHor="1" custScaleX="40959" custScaleY="13173" custLinFactNeighborX="92848" custLinFactNeighborY="-31207"/>
      <dgm:spPr>
        <a:solidFill>
          <a:schemeClr val="bg1"/>
        </a:solidFill>
      </dgm:spPr>
    </dgm:pt>
    <dgm:pt modelId="{8DB8FC29-7D66-4E8E-8E61-F0C940958067}" type="pres">
      <dgm:prSet presAssocID="{2CBA8224-31DD-4C07-A144-5845DD01C3F2}" presName="iconRect" presStyleLbl="node1" presStyleIdx="3" presStyleCnt="6" custFlipHor="1" custScaleX="8381" custLinFactNeighborX="-24828"/>
      <dgm:spPr>
        <a:ln>
          <a:noFill/>
        </a:ln>
      </dgm:spPr>
    </dgm:pt>
    <dgm:pt modelId="{814717AB-FADE-4A56-98B7-5FEDF92AB3DA}" type="pres">
      <dgm:prSet presAssocID="{2CBA8224-31DD-4C07-A144-5845DD01C3F2}" presName="spaceRect" presStyleCnt="0"/>
      <dgm:spPr/>
    </dgm:pt>
    <dgm:pt modelId="{6C2C4389-59E9-49E3-B42B-D8EC1A75772E}" type="pres">
      <dgm:prSet presAssocID="{2CBA8224-31DD-4C07-A144-5845DD01C3F2}" presName="textRect" presStyleLbl="revTx" presStyleIdx="3" presStyleCnt="6">
        <dgm:presLayoutVars>
          <dgm:chMax val="1"/>
          <dgm:chPref val="1"/>
        </dgm:presLayoutVars>
      </dgm:prSet>
      <dgm:spPr/>
    </dgm:pt>
    <dgm:pt modelId="{BB3BA757-CE44-4C2A-AB60-DF5B44E9BF5D}" type="pres">
      <dgm:prSet presAssocID="{6D6BB1B5-B665-4714-99DF-BF3F86113DB2}" presName="sibTrans" presStyleLbl="sibTrans2D1" presStyleIdx="0" presStyleCnt="0"/>
      <dgm:spPr/>
    </dgm:pt>
    <dgm:pt modelId="{5F92CBD9-F23D-474A-B290-627B25031FC3}" type="pres">
      <dgm:prSet presAssocID="{2D02493A-15C6-4DD4-B336-83F002ED04F4}" presName="compNode" presStyleCnt="0"/>
      <dgm:spPr/>
    </dgm:pt>
    <dgm:pt modelId="{051907EE-7C32-4096-A20A-CB6231D0EA7E}" type="pres">
      <dgm:prSet presAssocID="{2D02493A-15C6-4DD4-B336-83F002ED04F4}" presName="iconBgRect" presStyleLbl="bgShp" presStyleIdx="4" presStyleCnt="6" custLinFactNeighborX="-44400"/>
      <dgm:spPr/>
    </dgm:pt>
    <dgm:pt modelId="{79E7DA6C-83C2-4474-9EC3-AEB65BCDAE2C}" type="pres">
      <dgm:prSet presAssocID="{2D02493A-15C6-4DD4-B336-83F002ED04F4}" presName="iconRect" presStyleLbl="node1" presStyleIdx="4" presStyleCnt="6" custLinFactNeighborX="-76565" custLinFactNeighborY="-413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6AF04258-1417-4A83-BA58-04CCF887961F}" type="pres">
      <dgm:prSet presAssocID="{2D02493A-15C6-4DD4-B336-83F002ED04F4}" presName="spaceRect" presStyleCnt="0"/>
      <dgm:spPr/>
    </dgm:pt>
    <dgm:pt modelId="{E807CBA9-26E0-4158-8891-B42BDF228B2A}" type="pres">
      <dgm:prSet presAssocID="{2D02493A-15C6-4DD4-B336-83F002ED04F4}" presName="textRect" presStyleLbl="revTx" presStyleIdx="4" presStyleCnt="6" custScaleX="118973" custScaleY="85632" custLinFactNeighborX="-14761">
        <dgm:presLayoutVars>
          <dgm:chMax val="1"/>
          <dgm:chPref val="1"/>
        </dgm:presLayoutVars>
      </dgm:prSet>
      <dgm:spPr/>
    </dgm:pt>
    <dgm:pt modelId="{E07B6997-75D1-4124-A540-8F7A38DCC496}" type="pres">
      <dgm:prSet presAssocID="{E2E3A0D5-221B-4770-8CB2-425FA4E02707}" presName="sibTrans" presStyleLbl="sibTrans2D1" presStyleIdx="0" presStyleCnt="0"/>
      <dgm:spPr/>
    </dgm:pt>
    <dgm:pt modelId="{96F97556-B933-4732-A42F-D2E9EBC5CC63}" type="pres">
      <dgm:prSet presAssocID="{2A0A5219-C2AD-40D8-B50C-26D45887D996}" presName="compNode" presStyleCnt="0"/>
      <dgm:spPr/>
    </dgm:pt>
    <dgm:pt modelId="{B380250C-F4E2-4BEB-ACAD-1D6073C737DC}" type="pres">
      <dgm:prSet presAssocID="{2A0A5219-C2AD-40D8-B50C-26D45887D996}" presName="iconBgRect" presStyleLbl="bgShp" presStyleIdx="5" presStyleCnt="6" custLinFactNeighborX="-62642"/>
      <dgm:spPr/>
    </dgm:pt>
    <dgm:pt modelId="{78144E99-2E88-4D80-8F9B-AD87584711B7}" type="pres">
      <dgm:prSet presAssocID="{2A0A5219-C2AD-40D8-B50C-26D45887D996}" presName="iconRect" presStyleLbl="node1" presStyleIdx="5" presStyleCnt="6" custLinFactX="-9505" custLinFactNeighborX="-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19E01B48-6A6D-452E-AD31-E8E18B1F3AF7}" type="pres">
      <dgm:prSet presAssocID="{2A0A5219-C2AD-40D8-B50C-26D45887D996}" presName="spaceRect" presStyleCnt="0"/>
      <dgm:spPr/>
    </dgm:pt>
    <dgm:pt modelId="{EB88FC3C-804C-4FA3-B8F5-C21306D7A8D9}" type="pres">
      <dgm:prSet presAssocID="{2A0A5219-C2AD-40D8-B50C-26D45887D996}" presName="textRect" presStyleLbl="revTx" presStyleIdx="5" presStyleCnt="6" custScaleX="154524" custScaleY="136044" custLinFactNeighborX="-2568" custLinFactNeighborY="8400">
        <dgm:presLayoutVars>
          <dgm:chMax val="1"/>
          <dgm:chPref val="1"/>
        </dgm:presLayoutVars>
      </dgm:prSet>
      <dgm:spPr/>
    </dgm:pt>
  </dgm:ptLst>
  <dgm:cxnLst>
    <dgm:cxn modelId="{EB6F8610-14A5-4A01-9BCB-ADB580129A06}" type="presOf" srcId="{26BEDE9C-34CB-4E4A-BC36-34956AAA97E1}" destId="{8C65DD26-1562-419A-B11B-832B090F8BE9}" srcOrd="0" destOrd="0" presId="urn:microsoft.com/office/officeart/2018/2/layout/IconCircleList"/>
    <dgm:cxn modelId="{F2D81514-E2B3-4738-9BD8-4E4A27DB6272}" srcId="{2C7B421C-9787-49F2-8BB8-C820A8AE04C5}" destId="{2A0A5219-C2AD-40D8-B50C-26D45887D996}" srcOrd="5" destOrd="0" parTransId="{CA94C6A0-095A-4A22-8FE0-4CD8AEA1CD53}" sibTransId="{84CD8677-DF7B-4C88-A6F8-2D4F67459FC8}"/>
    <dgm:cxn modelId="{97A53516-BB83-4F01-92CA-2C669169EB3E}" type="presOf" srcId="{2C7B421C-9787-49F2-8BB8-C820A8AE04C5}" destId="{D368CA12-95E3-409B-8C7B-2DB6394A0C13}" srcOrd="0" destOrd="0" presId="urn:microsoft.com/office/officeart/2018/2/layout/IconCircleList"/>
    <dgm:cxn modelId="{0AE3D437-DE7D-433A-A1E4-FF4DBF63A3B2}" type="presOf" srcId="{2CBA8224-31DD-4C07-A144-5845DD01C3F2}" destId="{6C2C4389-59E9-49E3-B42B-D8EC1A75772E}" srcOrd="0" destOrd="0" presId="urn:microsoft.com/office/officeart/2018/2/layout/IconCircleList"/>
    <dgm:cxn modelId="{115E773E-2440-40D9-949A-B0258244EF1A}" srcId="{2C7B421C-9787-49F2-8BB8-C820A8AE04C5}" destId="{26BEDE9C-34CB-4E4A-BC36-34956AAA97E1}" srcOrd="0" destOrd="0" parTransId="{91A4C225-7078-4381-894B-CB8CE71A8690}" sibTransId="{00DACE10-8B99-487B-8895-B2F2D9A7226D}"/>
    <dgm:cxn modelId="{A3C3CD51-119F-4A38-B3C2-5C6C0CFCAD18}" type="presOf" srcId="{C8EBAB9D-35D0-49E6-A8BB-7439C3DCF66A}" destId="{DC5055D3-DFA7-4ED9-B08F-7B9F47498F3F}" srcOrd="0" destOrd="0" presId="urn:microsoft.com/office/officeart/2018/2/layout/IconCircleList"/>
    <dgm:cxn modelId="{1BB2C552-7BB1-4A38-BB1B-BE22118229A3}" type="presOf" srcId="{750E7245-A645-451F-858A-A77C6D224EB9}" destId="{77E4CD1A-E6F6-4A8A-8168-02C42288E3FD}" srcOrd="0" destOrd="0" presId="urn:microsoft.com/office/officeart/2018/2/layout/IconCircleList"/>
    <dgm:cxn modelId="{7DD34476-3A6B-4988-BB3C-29B2D3995F28}" srcId="{2C7B421C-9787-49F2-8BB8-C820A8AE04C5}" destId="{2CBA8224-31DD-4C07-A144-5845DD01C3F2}" srcOrd="3" destOrd="0" parTransId="{CB0BABC7-A296-4E8C-9F24-E0316572BB3E}" sibTransId="{6D6BB1B5-B665-4714-99DF-BF3F86113DB2}"/>
    <dgm:cxn modelId="{1A5C5A79-B32C-45BA-B8A9-734DC67536E2}" type="presOf" srcId="{1CD866C2-CD74-488C-82F3-7CC16D8CAD2A}" destId="{FC6A54A5-F16F-425B-A601-62E7BDB99663}" srcOrd="0" destOrd="0" presId="urn:microsoft.com/office/officeart/2018/2/layout/IconCircleList"/>
    <dgm:cxn modelId="{7C709787-A247-49AC-91A9-4B0F0FED84D7}" type="presOf" srcId="{2D02493A-15C6-4DD4-B336-83F002ED04F4}" destId="{E807CBA9-26E0-4158-8891-B42BDF228B2A}" srcOrd="0" destOrd="0" presId="urn:microsoft.com/office/officeart/2018/2/layout/IconCircleList"/>
    <dgm:cxn modelId="{6933D88A-E805-48AA-9B43-CAE1A64B0060}" type="presOf" srcId="{00DACE10-8B99-487B-8895-B2F2D9A7226D}" destId="{CB2FDAB1-E137-42AD-B51C-1DC74AD9D9D5}" srcOrd="0" destOrd="0" presId="urn:microsoft.com/office/officeart/2018/2/layout/IconCircleList"/>
    <dgm:cxn modelId="{92C8539F-3D40-4EFD-8298-177EE18577E8}" srcId="{2C7B421C-9787-49F2-8BB8-C820A8AE04C5}" destId="{2D02493A-15C6-4DD4-B336-83F002ED04F4}" srcOrd="4" destOrd="0" parTransId="{E86C7D43-962E-41E9-BB37-F5DB9C0959ED}" sibTransId="{E2E3A0D5-221B-4770-8CB2-425FA4E02707}"/>
    <dgm:cxn modelId="{44C0D8A2-6A0F-4688-80F5-772B209D270E}" type="presOf" srcId="{399B0FBB-6D27-4F8B-B4EA-D289D9F06009}" destId="{F219B5A9-D981-46F0-BFDB-6FD7931BCA93}" srcOrd="0" destOrd="0" presId="urn:microsoft.com/office/officeart/2018/2/layout/IconCircleList"/>
    <dgm:cxn modelId="{E8EA6FC2-8F2D-40DD-93C7-90F946557922}" type="presOf" srcId="{2A0A5219-C2AD-40D8-B50C-26D45887D996}" destId="{EB88FC3C-804C-4FA3-B8F5-C21306D7A8D9}" srcOrd="0" destOrd="0" presId="urn:microsoft.com/office/officeart/2018/2/layout/IconCircleList"/>
    <dgm:cxn modelId="{54DA81DF-543A-4442-9584-002BF25F8C99}" srcId="{2C7B421C-9787-49F2-8BB8-C820A8AE04C5}" destId="{1CD866C2-CD74-488C-82F3-7CC16D8CAD2A}" srcOrd="1" destOrd="0" parTransId="{9956B175-1BDA-44E6-AA2A-55A13A73262A}" sibTransId="{399B0FBB-6D27-4F8B-B4EA-D289D9F06009}"/>
    <dgm:cxn modelId="{5A233FE3-11BF-4FFA-A1D3-D40EDC18CD89}" type="presOf" srcId="{E2E3A0D5-221B-4770-8CB2-425FA4E02707}" destId="{E07B6997-75D1-4124-A540-8F7A38DCC496}" srcOrd="0" destOrd="0" presId="urn:microsoft.com/office/officeart/2018/2/layout/IconCircleList"/>
    <dgm:cxn modelId="{005353EE-0B4D-4355-B43F-459CF6FC581E}" type="presOf" srcId="{6D6BB1B5-B665-4714-99DF-BF3F86113DB2}" destId="{BB3BA757-CE44-4C2A-AB60-DF5B44E9BF5D}" srcOrd="0" destOrd="0" presId="urn:microsoft.com/office/officeart/2018/2/layout/IconCircleList"/>
    <dgm:cxn modelId="{536B26F1-DF1E-4995-9672-CB1A5A50559A}" srcId="{2C7B421C-9787-49F2-8BB8-C820A8AE04C5}" destId="{750E7245-A645-451F-858A-A77C6D224EB9}" srcOrd="2" destOrd="0" parTransId="{FEACD117-AFDD-4348-8A3D-F5D470095942}" sibTransId="{C8EBAB9D-35D0-49E6-A8BB-7439C3DCF66A}"/>
    <dgm:cxn modelId="{37085187-4618-46E8-8434-36B2AFFDB5EC}" type="presParOf" srcId="{D368CA12-95E3-409B-8C7B-2DB6394A0C13}" destId="{92568155-84F6-4926-84F4-E54A16A7D260}" srcOrd="0" destOrd="0" presId="urn:microsoft.com/office/officeart/2018/2/layout/IconCircleList"/>
    <dgm:cxn modelId="{6D776566-BCA9-4D1F-92C7-D9584AC1CFE0}" type="presParOf" srcId="{92568155-84F6-4926-84F4-E54A16A7D260}" destId="{0EF83820-F1EE-4BF2-B23A-0367887DC483}" srcOrd="0" destOrd="0" presId="urn:microsoft.com/office/officeart/2018/2/layout/IconCircleList"/>
    <dgm:cxn modelId="{F656D908-0DAF-453E-A286-0264738DBADB}" type="presParOf" srcId="{0EF83820-F1EE-4BF2-B23A-0367887DC483}" destId="{5F827C5A-D969-4600-9607-637F8169ED9C}" srcOrd="0" destOrd="0" presId="urn:microsoft.com/office/officeart/2018/2/layout/IconCircleList"/>
    <dgm:cxn modelId="{3FBD6C62-6B73-4655-8900-C92EE852829A}" type="presParOf" srcId="{0EF83820-F1EE-4BF2-B23A-0367887DC483}" destId="{DA1E8C09-665F-40AA-B2C6-D7B5DF05EC0D}" srcOrd="1" destOrd="0" presId="urn:microsoft.com/office/officeart/2018/2/layout/IconCircleList"/>
    <dgm:cxn modelId="{CF8F57FD-1DC9-4A6B-AE67-7BB24004CFD2}" type="presParOf" srcId="{0EF83820-F1EE-4BF2-B23A-0367887DC483}" destId="{A27EB729-4E67-4245-8485-021B64848906}" srcOrd="2" destOrd="0" presId="urn:microsoft.com/office/officeart/2018/2/layout/IconCircleList"/>
    <dgm:cxn modelId="{6D9A1601-46DF-42B9-98D7-0B1EF09F9C37}" type="presParOf" srcId="{0EF83820-F1EE-4BF2-B23A-0367887DC483}" destId="{8C65DD26-1562-419A-B11B-832B090F8BE9}" srcOrd="3" destOrd="0" presId="urn:microsoft.com/office/officeart/2018/2/layout/IconCircleList"/>
    <dgm:cxn modelId="{CBD0B3E9-4AAB-4E4D-8F35-7CC8E10DE0F5}" type="presParOf" srcId="{92568155-84F6-4926-84F4-E54A16A7D260}" destId="{CB2FDAB1-E137-42AD-B51C-1DC74AD9D9D5}" srcOrd="1" destOrd="0" presId="urn:microsoft.com/office/officeart/2018/2/layout/IconCircleList"/>
    <dgm:cxn modelId="{060067CB-C0E7-45AB-8284-F0CDA7188F07}" type="presParOf" srcId="{92568155-84F6-4926-84F4-E54A16A7D260}" destId="{8722E260-FE5D-4CC6-9EA3-8B02B71881A9}" srcOrd="2" destOrd="0" presId="urn:microsoft.com/office/officeart/2018/2/layout/IconCircleList"/>
    <dgm:cxn modelId="{E7E3925A-2049-4063-97E2-702032BCEB64}" type="presParOf" srcId="{8722E260-FE5D-4CC6-9EA3-8B02B71881A9}" destId="{85AF7480-5D73-42E1-B83A-8EA9803DA59A}" srcOrd="0" destOrd="0" presId="urn:microsoft.com/office/officeart/2018/2/layout/IconCircleList"/>
    <dgm:cxn modelId="{CB977033-AF97-4E3D-9B2B-DEDDC2C8C0DB}" type="presParOf" srcId="{8722E260-FE5D-4CC6-9EA3-8B02B71881A9}" destId="{9D3A8F97-BB9E-44E1-BF2A-E96E324610E2}" srcOrd="1" destOrd="0" presId="urn:microsoft.com/office/officeart/2018/2/layout/IconCircleList"/>
    <dgm:cxn modelId="{991678B4-B0D3-4316-9929-2EED0E3BAB1D}" type="presParOf" srcId="{8722E260-FE5D-4CC6-9EA3-8B02B71881A9}" destId="{49AF0F35-6A78-4592-987F-FF96ECC41605}" srcOrd="2" destOrd="0" presId="urn:microsoft.com/office/officeart/2018/2/layout/IconCircleList"/>
    <dgm:cxn modelId="{6C600051-498C-44C7-9A87-EA8461124494}" type="presParOf" srcId="{8722E260-FE5D-4CC6-9EA3-8B02B71881A9}" destId="{FC6A54A5-F16F-425B-A601-62E7BDB99663}" srcOrd="3" destOrd="0" presId="urn:microsoft.com/office/officeart/2018/2/layout/IconCircleList"/>
    <dgm:cxn modelId="{3F7AE44A-F2FC-4AB1-942A-00F2135156AC}" type="presParOf" srcId="{92568155-84F6-4926-84F4-E54A16A7D260}" destId="{F219B5A9-D981-46F0-BFDB-6FD7931BCA93}" srcOrd="3" destOrd="0" presId="urn:microsoft.com/office/officeart/2018/2/layout/IconCircleList"/>
    <dgm:cxn modelId="{00F71C10-12CD-4052-A6F4-ED5392974804}" type="presParOf" srcId="{92568155-84F6-4926-84F4-E54A16A7D260}" destId="{F6902AC1-EAE7-412F-926C-3773CE328B12}" srcOrd="4" destOrd="0" presId="urn:microsoft.com/office/officeart/2018/2/layout/IconCircleList"/>
    <dgm:cxn modelId="{8EFE891D-6872-4E15-9912-721FE2D5C28C}" type="presParOf" srcId="{F6902AC1-EAE7-412F-926C-3773CE328B12}" destId="{99E20683-4D8D-4B5A-93EA-71D35B872267}" srcOrd="0" destOrd="0" presId="urn:microsoft.com/office/officeart/2018/2/layout/IconCircleList"/>
    <dgm:cxn modelId="{DCDEC727-5027-45C0-8800-349AF296CE8D}" type="presParOf" srcId="{F6902AC1-EAE7-412F-926C-3773CE328B12}" destId="{2CB0D444-82A2-4739-8CF4-B831174C35B3}" srcOrd="1" destOrd="0" presId="urn:microsoft.com/office/officeart/2018/2/layout/IconCircleList"/>
    <dgm:cxn modelId="{14BE3988-2F3D-45EF-B3AC-B29DB78C143B}" type="presParOf" srcId="{F6902AC1-EAE7-412F-926C-3773CE328B12}" destId="{EE9D78C8-A4BF-4A3B-B457-1B86BDD22FB5}" srcOrd="2" destOrd="0" presId="urn:microsoft.com/office/officeart/2018/2/layout/IconCircleList"/>
    <dgm:cxn modelId="{487CC3EF-87A4-4ABE-AAF8-D33AA6EE7E05}" type="presParOf" srcId="{F6902AC1-EAE7-412F-926C-3773CE328B12}" destId="{77E4CD1A-E6F6-4A8A-8168-02C42288E3FD}" srcOrd="3" destOrd="0" presId="urn:microsoft.com/office/officeart/2018/2/layout/IconCircleList"/>
    <dgm:cxn modelId="{4FA60AD8-141D-496B-8379-E1F577CDED1F}" type="presParOf" srcId="{92568155-84F6-4926-84F4-E54A16A7D260}" destId="{DC5055D3-DFA7-4ED9-B08F-7B9F47498F3F}" srcOrd="5" destOrd="0" presId="urn:microsoft.com/office/officeart/2018/2/layout/IconCircleList"/>
    <dgm:cxn modelId="{B4855554-A5DB-4B4D-B36C-838885E59F1A}" type="presParOf" srcId="{92568155-84F6-4926-84F4-E54A16A7D260}" destId="{4E884B97-C4E7-4ADF-B2B6-D2B9C06A979E}" srcOrd="6" destOrd="0" presId="urn:microsoft.com/office/officeart/2018/2/layout/IconCircleList"/>
    <dgm:cxn modelId="{96C41C3F-4DA5-415C-B38D-B33CC1FEC3E9}" type="presParOf" srcId="{4E884B97-C4E7-4ADF-B2B6-D2B9C06A979E}" destId="{D506E0B1-E4CE-4F38-89A7-334FA3CE7B40}" srcOrd="0" destOrd="0" presId="urn:microsoft.com/office/officeart/2018/2/layout/IconCircleList"/>
    <dgm:cxn modelId="{53F9E20E-9569-4F35-8B10-5EB64F8E7CCF}" type="presParOf" srcId="{4E884B97-C4E7-4ADF-B2B6-D2B9C06A979E}" destId="{8DB8FC29-7D66-4E8E-8E61-F0C940958067}" srcOrd="1" destOrd="0" presId="urn:microsoft.com/office/officeart/2018/2/layout/IconCircleList"/>
    <dgm:cxn modelId="{B0CCEB9B-C00A-4396-A4BE-CB0451F4DAB5}" type="presParOf" srcId="{4E884B97-C4E7-4ADF-B2B6-D2B9C06A979E}" destId="{814717AB-FADE-4A56-98B7-5FEDF92AB3DA}" srcOrd="2" destOrd="0" presId="urn:microsoft.com/office/officeart/2018/2/layout/IconCircleList"/>
    <dgm:cxn modelId="{69158D68-1263-49B2-84FE-7A59B77D8986}" type="presParOf" srcId="{4E884B97-C4E7-4ADF-B2B6-D2B9C06A979E}" destId="{6C2C4389-59E9-49E3-B42B-D8EC1A75772E}" srcOrd="3" destOrd="0" presId="urn:microsoft.com/office/officeart/2018/2/layout/IconCircleList"/>
    <dgm:cxn modelId="{A0DB5557-2430-4B69-8666-07A6FD7D1821}" type="presParOf" srcId="{92568155-84F6-4926-84F4-E54A16A7D260}" destId="{BB3BA757-CE44-4C2A-AB60-DF5B44E9BF5D}" srcOrd="7" destOrd="0" presId="urn:microsoft.com/office/officeart/2018/2/layout/IconCircleList"/>
    <dgm:cxn modelId="{9BD0A7FF-4D9F-4984-A6B9-A91DC706C35F}" type="presParOf" srcId="{92568155-84F6-4926-84F4-E54A16A7D260}" destId="{5F92CBD9-F23D-474A-B290-627B25031FC3}" srcOrd="8" destOrd="0" presId="urn:microsoft.com/office/officeart/2018/2/layout/IconCircleList"/>
    <dgm:cxn modelId="{1033E4E8-9705-4D5F-9D95-B58520D2720B}" type="presParOf" srcId="{5F92CBD9-F23D-474A-B290-627B25031FC3}" destId="{051907EE-7C32-4096-A20A-CB6231D0EA7E}" srcOrd="0" destOrd="0" presId="urn:microsoft.com/office/officeart/2018/2/layout/IconCircleList"/>
    <dgm:cxn modelId="{E7A2C67E-D419-4335-8858-0BE5C9E00FE6}" type="presParOf" srcId="{5F92CBD9-F23D-474A-B290-627B25031FC3}" destId="{79E7DA6C-83C2-4474-9EC3-AEB65BCDAE2C}" srcOrd="1" destOrd="0" presId="urn:microsoft.com/office/officeart/2018/2/layout/IconCircleList"/>
    <dgm:cxn modelId="{2044C120-451D-403E-9AD4-8A9B6CFD8F3A}" type="presParOf" srcId="{5F92CBD9-F23D-474A-B290-627B25031FC3}" destId="{6AF04258-1417-4A83-BA58-04CCF887961F}" srcOrd="2" destOrd="0" presId="urn:microsoft.com/office/officeart/2018/2/layout/IconCircleList"/>
    <dgm:cxn modelId="{112685F2-58B2-4D14-B9A6-6BF2E9F19473}" type="presParOf" srcId="{5F92CBD9-F23D-474A-B290-627B25031FC3}" destId="{E807CBA9-26E0-4158-8891-B42BDF228B2A}" srcOrd="3" destOrd="0" presId="urn:microsoft.com/office/officeart/2018/2/layout/IconCircleList"/>
    <dgm:cxn modelId="{737DDF74-8DDE-411A-A78B-6EBB489FD3B4}" type="presParOf" srcId="{92568155-84F6-4926-84F4-E54A16A7D260}" destId="{E07B6997-75D1-4124-A540-8F7A38DCC496}" srcOrd="9" destOrd="0" presId="urn:microsoft.com/office/officeart/2018/2/layout/IconCircleList"/>
    <dgm:cxn modelId="{94094738-E888-4E69-81B3-F87CA2254A68}" type="presParOf" srcId="{92568155-84F6-4926-84F4-E54A16A7D260}" destId="{96F97556-B933-4732-A42F-D2E9EBC5CC63}" srcOrd="10" destOrd="0" presId="urn:microsoft.com/office/officeart/2018/2/layout/IconCircleList"/>
    <dgm:cxn modelId="{F146A834-560A-4488-922F-2CFE16C6ECE6}" type="presParOf" srcId="{96F97556-B933-4732-A42F-D2E9EBC5CC63}" destId="{B380250C-F4E2-4BEB-ACAD-1D6073C737DC}" srcOrd="0" destOrd="0" presId="urn:microsoft.com/office/officeart/2018/2/layout/IconCircleList"/>
    <dgm:cxn modelId="{0E071ECA-A039-475E-B363-0E3DE63020DC}" type="presParOf" srcId="{96F97556-B933-4732-A42F-D2E9EBC5CC63}" destId="{78144E99-2E88-4D80-8F9B-AD87584711B7}" srcOrd="1" destOrd="0" presId="urn:microsoft.com/office/officeart/2018/2/layout/IconCircleList"/>
    <dgm:cxn modelId="{FC38323F-1E11-4CFC-B5E1-55356B589A80}" type="presParOf" srcId="{96F97556-B933-4732-A42F-D2E9EBC5CC63}" destId="{19E01B48-6A6D-452E-AD31-E8E18B1F3AF7}" srcOrd="2" destOrd="0" presId="urn:microsoft.com/office/officeart/2018/2/layout/IconCircleList"/>
    <dgm:cxn modelId="{74833404-B936-44AE-87FB-60657619C788}" type="presParOf" srcId="{96F97556-B933-4732-A42F-D2E9EBC5CC63}" destId="{EB88FC3C-804C-4FA3-B8F5-C21306D7A8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D2BC8-22D5-41BF-9E8B-AC788A53F712}"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5AF0AEC5-2ADC-4412-BA40-F1B681ABD893}">
      <dgm:prSet custT="1"/>
      <dgm:spPr/>
      <dgm:t>
        <a:bodyPr/>
        <a:lstStyle/>
        <a:p>
          <a:pPr>
            <a:lnSpc>
              <a:spcPct val="100000"/>
            </a:lnSpc>
          </a:pPr>
          <a:r>
            <a:rPr lang="en-US" sz="2400" dirty="0"/>
            <a:t>Knowing who you want to reach and why helps you make a bigger, positive impact. </a:t>
          </a:r>
        </a:p>
      </dgm:t>
    </dgm:pt>
    <dgm:pt modelId="{F684AC8B-BEF4-4A81-8B4E-24A6781D2A32}" type="parTrans" cxnId="{50455542-85AD-4CEB-817E-ADA6C1F9D51F}">
      <dgm:prSet/>
      <dgm:spPr/>
      <dgm:t>
        <a:bodyPr/>
        <a:lstStyle/>
        <a:p>
          <a:endParaRPr lang="en-US"/>
        </a:p>
      </dgm:t>
    </dgm:pt>
    <dgm:pt modelId="{BC71DADB-ACDF-4EB0-8560-48309DB73AEA}" type="sibTrans" cxnId="{50455542-85AD-4CEB-817E-ADA6C1F9D51F}">
      <dgm:prSet/>
      <dgm:spPr/>
      <dgm:t>
        <a:bodyPr/>
        <a:lstStyle/>
        <a:p>
          <a:endParaRPr lang="en-US"/>
        </a:p>
      </dgm:t>
    </dgm:pt>
    <dgm:pt modelId="{0163B6E6-98BA-4ADB-A024-88B1658D9CE3}">
      <dgm:prSet custT="1"/>
      <dgm:spPr/>
      <dgm:t>
        <a:bodyPr/>
        <a:lstStyle/>
        <a:p>
          <a:pPr>
            <a:lnSpc>
              <a:spcPct val="100000"/>
            </a:lnSpc>
          </a:pPr>
          <a:r>
            <a:rPr lang="en-US" sz="2300" dirty="0"/>
            <a:t>Listening to many different experiences and voices helps us understand services, programs or policies better.</a:t>
          </a:r>
        </a:p>
      </dgm:t>
    </dgm:pt>
    <dgm:pt modelId="{D89D379E-E109-4CBB-94CE-875819572BCA}" type="parTrans" cxnId="{9E1F86E4-98AA-4DDA-A42D-08FDC0373C0B}">
      <dgm:prSet/>
      <dgm:spPr/>
      <dgm:t>
        <a:bodyPr/>
        <a:lstStyle/>
        <a:p>
          <a:endParaRPr lang="en-US"/>
        </a:p>
      </dgm:t>
    </dgm:pt>
    <dgm:pt modelId="{8A390E41-B44C-481F-9E35-7AF2CC7A5077}" type="sibTrans" cxnId="{9E1F86E4-98AA-4DDA-A42D-08FDC0373C0B}">
      <dgm:prSet/>
      <dgm:spPr/>
      <dgm:t>
        <a:bodyPr/>
        <a:lstStyle/>
        <a:p>
          <a:endParaRPr lang="en-US"/>
        </a:p>
      </dgm:t>
    </dgm:pt>
    <dgm:pt modelId="{8154CEBE-D89F-44EB-855F-3873775CB579}">
      <dgm:prSet custT="1"/>
      <dgm:spPr/>
      <dgm:t>
        <a:bodyPr/>
        <a:lstStyle/>
        <a:p>
          <a:pPr>
            <a:lnSpc>
              <a:spcPct val="100000"/>
            </a:lnSpc>
          </a:pPr>
          <a:r>
            <a:rPr lang="en-US" sz="2400" dirty="0"/>
            <a:t>Encourage people to define their lived experience and goals.</a:t>
          </a:r>
        </a:p>
      </dgm:t>
    </dgm:pt>
    <dgm:pt modelId="{FC4752C7-38E2-48CC-BE8E-71744EE9F945}" type="parTrans" cxnId="{834D4879-B18A-4337-A888-DADD9D33D49F}">
      <dgm:prSet/>
      <dgm:spPr/>
      <dgm:t>
        <a:bodyPr/>
        <a:lstStyle/>
        <a:p>
          <a:endParaRPr lang="en-US"/>
        </a:p>
      </dgm:t>
    </dgm:pt>
    <dgm:pt modelId="{9C8B45C2-2C29-452A-BFB0-27E50057EFFA}" type="sibTrans" cxnId="{834D4879-B18A-4337-A888-DADD9D33D49F}">
      <dgm:prSet/>
      <dgm:spPr/>
      <dgm:t>
        <a:bodyPr/>
        <a:lstStyle/>
        <a:p>
          <a:endParaRPr lang="en-US"/>
        </a:p>
      </dgm:t>
    </dgm:pt>
    <dgm:pt modelId="{211A7ACF-9F7D-4E22-9A1B-D2A425154FB1}">
      <dgm:prSet custT="1"/>
      <dgm:spPr/>
      <dgm:t>
        <a:bodyPr/>
        <a:lstStyle/>
        <a:p>
          <a:pPr>
            <a:lnSpc>
              <a:spcPct val="100000"/>
            </a:lnSpc>
          </a:pPr>
          <a:r>
            <a:rPr lang="en-US" sz="2300" dirty="0"/>
            <a:t>Respect and value what each person brings from their life experience, and make sure all voices are seen as important.</a:t>
          </a:r>
        </a:p>
      </dgm:t>
    </dgm:pt>
    <dgm:pt modelId="{E33267FE-2AC2-4648-AE34-40C5C31839D7}" type="parTrans" cxnId="{E98222B0-8A1F-4FA2-9CBC-B29A65012747}">
      <dgm:prSet/>
      <dgm:spPr/>
      <dgm:t>
        <a:bodyPr/>
        <a:lstStyle/>
        <a:p>
          <a:endParaRPr lang="en-US"/>
        </a:p>
      </dgm:t>
    </dgm:pt>
    <dgm:pt modelId="{BF9CD940-38CB-42C7-AB5C-C0729C66753D}" type="sibTrans" cxnId="{E98222B0-8A1F-4FA2-9CBC-B29A65012747}">
      <dgm:prSet/>
      <dgm:spPr/>
      <dgm:t>
        <a:bodyPr/>
        <a:lstStyle/>
        <a:p>
          <a:endParaRPr lang="en-US"/>
        </a:p>
      </dgm:t>
    </dgm:pt>
    <dgm:pt modelId="{CC8DEC3F-4B9A-455A-A19F-38CFEBE42E52}" type="pres">
      <dgm:prSet presAssocID="{8EED2BC8-22D5-41BF-9E8B-AC788A53F712}" presName="root" presStyleCnt="0">
        <dgm:presLayoutVars>
          <dgm:dir/>
          <dgm:resizeHandles val="exact"/>
        </dgm:presLayoutVars>
      </dgm:prSet>
      <dgm:spPr/>
    </dgm:pt>
    <dgm:pt modelId="{8F08F67A-CA26-40C7-8060-41BCFB0FD069}" type="pres">
      <dgm:prSet presAssocID="{5AF0AEC5-2ADC-4412-BA40-F1B681ABD893}" presName="compNode" presStyleCnt="0"/>
      <dgm:spPr/>
    </dgm:pt>
    <dgm:pt modelId="{49008B1A-01A9-4978-91F2-904F53BDE232}" type="pres">
      <dgm:prSet presAssocID="{5AF0AEC5-2ADC-4412-BA40-F1B681ABD893}" presName="bgRect" presStyleLbl="bgShp" presStyleIdx="0" presStyleCnt="4"/>
      <dgm:spPr/>
    </dgm:pt>
    <dgm:pt modelId="{9C03FA96-F26C-4827-9751-B02E3086D5E5}" type="pres">
      <dgm:prSet presAssocID="{5AF0AEC5-2ADC-4412-BA40-F1B681ABD8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6929ECF5-3FBB-4A56-9278-E7069B85D554}" type="pres">
      <dgm:prSet presAssocID="{5AF0AEC5-2ADC-4412-BA40-F1B681ABD893}" presName="spaceRect" presStyleCnt="0"/>
      <dgm:spPr/>
    </dgm:pt>
    <dgm:pt modelId="{F73E26A5-3235-409C-96D7-7AE1A96057A9}" type="pres">
      <dgm:prSet presAssocID="{5AF0AEC5-2ADC-4412-BA40-F1B681ABD893}" presName="parTx" presStyleLbl="revTx" presStyleIdx="0" presStyleCnt="4">
        <dgm:presLayoutVars>
          <dgm:chMax val="0"/>
          <dgm:chPref val="0"/>
        </dgm:presLayoutVars>
      </dgm:prSet>
      <dgm:spPr/>
    </dgm:pt>
    <dgm:pt modelId="{AB92A91B-B5C8-4F4F-AED4-AB85B05F90B6}" type="pres">
      <dgm:prSet presAssocID="{BC71DADB-ACDF-4EB0-8560-48309DB73AEA}" presName="sibTrans" presStyleCnt="0"/>
      <dgm:spPr/>
    </dgm:pt>
    <dgm:pt modelId="{9B3F44BD-8B43-4C53-AABC-4593F3342B37}" type="pres">
      <dgm:prSet presAssocID="{0163B6E6-98BA-4ADB-A024-88B1658D9CE3}" presName="compNode" presStyleCnt="0"/>
      <dgm:spPr/>
    </dgm:pt>
    <dgm:pt modelId="{8D743415-FBE0-455C-9B64-87A7B5E36C65}" type="pres">
      <dgm:prSet presAssocID="{0163B6E6-98BA-4ADB-A024-88B1658D9CE3}" presName="bgRect" presStyleLbl="bgShp" presStyleIdx="1" presStyleCnt="4"/>
      <dgm:spPr/>
    </dgm:pt>
    <dgm:pt modelId="{38C0695A-11F6-4113-B2F9-E2CDDDBE947E}" type="pres">
      <dgm:prSet presAssocID="{0163B6E6-98BA-4ADB-A024-88B1658D9C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E605009B-8EFE-48A0-B37A-D2E5FFC72673}" type="pres">
      <dgm:prSet presAssocID="{0163B6E6-98BA-4ADB-A024-88B1658D9CE3}" presName="spaceRect" presStyleCnt="0"/>
      <dgm:spPr/>
    </dgm:pt>
    <dgm:pt modelId="{44130495-2AC5-4847-9EA9-BCA9D5AC699F}" type="pres">
      <dgm:prSet presAssocID="{0163B6E6-98BA-4ADB-A024-88B1658D9CE3}" presName="parTx" presStyleLbl="revTx" presStyleIdx="1" presStyleCnt="4">
        <dgm:presLayoutVars>
          <dgm:chMax val="0"/>
          <dgm:chPref val="0"/>
        </dgm:presLayoutVars>
      </dgm:prSet>
      <dgm:spPr/>
    </dgm:pt>
    <dgm:pt modelId="{3CDB5170-9ACE-4B0C-9A2F-39B964700226}" type="pres">
      <dgm:prSet presAssocID="{8A390E41-B44C-481F-9E35-7AF2CC7A5077}" presName="sibTrans" presStyleCnt="0"/>
      <dgm:spPr/>
    </dgm:pt>
    <dgm:pt modelId="{2C1C749E-E9C8-49A7-903A-C37ADA520C5D}" type="pres">
      <dgm:prSet presAssocID="{8154CEBE-D89F-44EB-855F-3873775CB579}" presName="compNode" presStyleCnt="0"/>
      <dgm:spPr/>
    </dgm:pt>
    <dgm:pt modelId="{DFE98682-8FD7-4374-9878-2D4B282817C5}" type="pres">
      <dgm:prSet presAssocID="{8154CEBE-D89F-44EB-855F-3873775CB579}" presName="bgRect" presStyleLbl="bgShp" presStyleIdx="2" presStyleCnt="4"/>
      <dgm:spPr/>
    </dgm:pt>
    <dgm:pt modelId="{24A812F0-5392-4699-AC75-6B15CBF81103}" type="pres">
      <dgm:prSet presAssocID="{8154CEBE-D89F-44EB-855F-3873775CB5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DC540236-C38F-4518-9BE2-772FFC06F8F8}" type="pres">
      <dgm:prSet presAssocID="{8154CEBE-D89F-44EB-855F-3873775CB579}" presName="spaceRect" presStyleCnt="0"/>
      <dgm:spPr/>
    </dgm:pt>
    <dgm:pt modelId="{23FB3235-99A9-4C9C-A0F8-1711CEE27764}" type="pres">
      <dgm:prSet presAssocID="{8154CEBE-D89F-44EB-855F-3873775CB579}" presName="parTx" presStyleLbl="revTx" presStyleIdx="2" presStyleCnt="4">
        <dgm:presLayoutVars>
          <dgm:chMax val="0"/>
          <dgm:chPref val="0"/>
        </dgm:presLayoutVars>
      </dgm:prSet>
      <dgm:spPr/>
    </dgm:pt>
    <dgm:pt modelId="{8E36FFE0-4824-4B7B-BF96-D58358854BDD}" type="pres">
      <dgm:prSet presAssocID="{9C8B45C2-2C29-452A-BFB0-27E50057EFFA}" presName="sibTrans" presStyleCnt="0"/>
      <dgm:spPr/>
    </dgm:pt>
    <dgm:pt modelId="{44AAC6F8-4FFB-4211-870B-A5A857EF106E}" type="pres">
      <dgm:prSet presAssocID="{211A7ACF-9F7D-4E22-9A1B-D2A425154FB1}" presName="compNode" presStyleCnt="0"/>
      <dgm:spPr/>
    </dgm:pt>
    <dgm:pt modelId="{790D9B9A-D8F7-4147-A854-F4EBDE7C4236}" type="pres">
      <dgm:prSet presAssocID="{211A7ACF-9F7D-4E22-9A1B-D2A425154FB1}" presName="bgRect" presStyleLbl="bgShp" presStyleIdx="3" presStyleCnt="4" custLinFactNeighborY="3560"/>
      <dgm:spPr/>
    </dgm:pt>
    <dgm:pt modelId="{C57D429C-C9B9-4EE2-A067-61A315EB0A4B}" type="pres">
      <dgm:prSet presAssocID="{211A7ACF-9F7D-4E22-9A1B-D2A425154F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A9E3CF38-3025-4B68-9FEF-50FE6EB6F1FC}" type="pres">
      <dgm:prSet presAssocID="{211A7ACF-9F7D-4E22-9A1B-D2A425154FB1}" presName="spaceRect" presStyleCnt="0"/>
      <dgm:spPr/>
    </dgm:pt>
    <dgm:pt modelId="{9EE12D62-4F5E-4F87-B59D-02924F46EB3E}" type="pres">
      <dgm:prSet presAssocID="{211A7ACF-9F7D-4E22-9A1B-D2A425154FB1}" presName="parTx" presStyleLbl="revTx" presStyleIdx="3" presStyleCnt="4">
        <dgm:presLayoutVars>
          <dgm:chMax val="0"/>
          <dgm:chPref val="0"/>
        </dgm:presLayoutVars>
      </dgm:prSet>
      <dgm:spPr/>
    </dgm:pt>
  </dgm:ptLst>
  <dgm:cxnLst>
    <dgm:cxn modelId="{D551DF19-286D-4C4F-BA3E-9182E1ED4CB2}" type="presOf" srcId="{8154CEBE-D89F-44EB-855F-3873775CB579}" destId="{23FB3235-99A9-4C9C-A0F8-1711CEE27764}" srcOrd="0" destOrd="0" presId="urn:microsoft.com/office/officeart/2018/2/layout/IconVerticalSolidList"/>
    <dgm:cxn modelId="{327A143F-F2BC-4164-99BE-12D28E21388A}" type="presOf" srcId="{8EED2BC8-22D5-41BF-9E8B-AC788A53F712}" destId="{CC8DEC3F-4B9A-455A-A19F-38CFEBE42E52}" srcOrd="0" destOrd="0" presId="urn:microsoft.com/office/officeart/2018/2/layout/IconVerticalSolidList"/>
    <dgm:cxn modelId="{861C293F-B04C-46F9-8094-B48F694E70B7}" type="presOf" srcId="{5AF0AEC5-2ADC-4412-BA40-F1B681ABD893}" destId="{F73E26A5-3235-409C-96D7-7AE1A96057A9}" srcOrd="0" destOrd="0" presId="urn:microsoft.com/office/officeart/2018/2/layout/IconVerticalSolidList"/>
    <dgm:cxn modelId="{50455542-85AD-4CEB-817E-ADA6C1F9D51F}" srcId="{8EED2BC8-22D5-41BF-9E8B-AC788A53F712}" destId="{5AF0AEC5-2ADC-4412-BA40-F1B681ABD893}" srcOrd="0" destOrd="0" parTransId="{F684AC8B-BEF4-4A81-8B4E-24A6781D2A32}" sibTransId="{BC71DADB-ACDF-4EB0-8560-48309DB73AEA}"/>
    <dgm:cxn modelId="{834D4879-B18A-4337-A888-DADD9D33D49F}" srcId="{8EED2BC8-22D5-41BF-9E8B-AC788A53F712}" destId="{8154CEBE-D89F-44EB-855F-3873775CB579}" srcOrd="2" destOrd="0" parTransId="{FC4752C7-38E2-48CC-BE8E-71744EE9F945}" sibTransId="{9C8B45C2-2C29-452A-BFB0-27E50057EFFA}"/>
    <dgm:cxn modelId="{E98222B0-8A1F-4FA2-9CBC-B29A65012747}" srcId="{8EED2BC8-22D5-41BF-9E8B-AC788A53F712}" destId="{211A7ACF-9F7D-4E22-9A1B-D2A425154FB1}" srcOrd="3" destOrd="0" parTransId="{E33267FE-2AC2-4648-AE34-40C5C31839D7}" sibTransId="{BF9CD940-38CB-42C7-AB5C-C0729C66753D}"/>
    <dgm:cxn modelId="{96034EDC-53E4-4481-B9F5-3CE2EC81BBAC}" type="presOf" srcId="{0163B6E6-98BA-4ADB-A024-88B1658D9CE3}" destId="{44130495-2AC5-4847-9EA9-BCA9D5AC699F}" srcOrd="0" destOrd="0" presId="urn:microsoft.com/office/officeart/2018/2/layout/IconVerticalSolidList"/>
    <dgm:cxn modelId="{9E1F86E4-98AA-4DDA-A42D-08FDC0373C0B}" srcId="{8EED2BC8-22D5-41BF-9E8B-AC788A53F712}" destId="{0163B6E6-98BA-4ADB-A024-88B1658D9CE3}" srcOrd="1" destOrd="0" parTransId="{D89D379E-E109-4CBB-94CE-875819572BCA}" sibTransId="{8A390E41-B44C-481F-9E35-7AF2CC7A5077}"/>
    <dgm:cxn modelId="{509D36E5-B23C-4899-B836-5C846DB7B916}" type="presOf" srcId="{211A7ACF-9F7D-4E22-9A1B-D2A425154FB1}" destId="{9EE12D62-4F5E-4F87-B59D-02924F46EB3E}" srcOrd="0" destOrd="0" presId="urn:microsoft.com/office/officeart/2018/2/layout/IconVerticalSolidList"/>
    <dgm:cxn modelId="{56D3498D-FCF5-44FE-9A27-FC5679A04413}" type="presParOf" srcId="{CC8DEC3F-4B9A-455A-A19F-38CFEBE42E52}" destId="{8F08F67A-CA26-40C7-8060-41BCFB0FD069}" srcOrd="0" destOrd="0" presId="urn:microsoft.com/office/officeart/2018/2/layout/IconVerticalSolidList"/>
    <dgm:cxn modelId="{3444BDEF-1CEE-488E-939F-5E5A279EFC81}" type="presParOf" srcId="{8F08F67A-CA26-40C7-8060-41BCFB0FD069}" destId="{49008B1A-01A9-4978-91F2-904F53BDE232}" srcOrd="0" destOrd="0" presId="urn:microsoft.com/office/officeart/2018/2/layout/IconVerticalSolidList"/>
    <dgm:cxn modelId="{AE30FA9F-229B-462F-9DEE-3A1C75946E9B}" type="presParOf" srcId="{8F08F67A-CA26-40C7-8060-41BCFB0FD069}" destId="{9C03FA96-F26C-4827-9751-B02E3086D5E5}" srcOrd="1" destOrd="0" presId="urn:microsoft.com/office/officeart/2018/2/layout/IconVerticalSolidList"/>
    <dgm:cxn modelId="{494F0DEB-E2AB-4992-A9DC-602DA647FF75}" type="presParOf" srcId="{8F08F67A-CA26-40C7-8060-41BCFB0FD069}" destId="{6929ECF5-3FBB-4A56-9278-E7069B85D554}" srcOrd="2" destOrd="0" presId="urn:microsoft.com/office/officeart/2018/2/layout/IconVerticalSolidList"/>
    <dgm:cxn modelId="{EFFB5432-1E66-45EB-9429-C7AF86FB325F}" type="presParOf" srcId="{8F08F67A-CA26-40C7-8060-41BCFB0FD069}" destId="{F73E26A5-3235-409C-96D7-7AE1A96057A9}" srcOrd="3" destOrd="0" presId="urn:microsoft.com/office/officeart/2018/2/layout/IconVerticalSolidList"/>
    <dgm:cxn modelId="{AA8F04AB-836C-471D-918F-154C52FA324B}" type="presParOf" srcId="{CC8DEC3F-4B9A-455A-A19F-38CFEBE42E52}" destId="{AB92A91B-B5C8-4F4F-AED4-AB85B05F90B6}" srcOrd="1" destOrd="0" presId="urn:microsoft.com/office/officeart/2018/2/layout/IconVerticalSolidList"/>
    <dgm:cxn modelId="{24852568-25BF-4753-8B63-789E402DD44A}" type="presParOf" srcId="{CC8DEC3F-4B9A-455A-A19F-38CFEBE42E52}" destId="{9B3F44BD-8B43-4C53-AABC-4593F3342B37}" srcOrd="2" destOrd="0" presId="urn:microsoft.com/office/officeart/2018/2/layout/IconVerticalSolidList"/>
    <dgm:cxn modelId="{C52B467D-B70A-410B-98A9-FA436F7B8D3B}" type="presParOf" srcId="{9B3F44BD-8B43-4C53-AABC-4593F3342B37}" destId="{8D743415-FBE0-455C-9B64-87A7B5E36C65}" srcOrd="0" destOrd="0" presId="urn:microsoft.com/office/officeart/2018/2/layout/IconVerticalSolidList"/>
    <dgm:cxn modelId="{87051656-780B-4BA5-97A8-ACDD6CBC62CA}" type="presParOf" srcId="{9B3F44BD-8B43-4C53-AABC-4593F3342B37}" destId="{38C0695A-11F6-4113-B2F9-E2CDDDBE947E}" srcOrd="1" destOrd="0" presId="urn:microsoft.com/office/officeart/2018/2/layout/IconVerticalSolidList"/>
    <dgm:cxn modelId="{C89D235E-37F0-4DD2-AC33-A64CE6F5F21F}" type="presParOf" srcId="{9B3F44BD-8B43-4C53-AABC-4593F3342B37}" destId="{E605009B-8EFE-48A0-B37A-D2E5FFC72673}" srcOrd="2" destOrd="0" presId="urn:microsoft.com/office/officeart/2018/2/layout/IconVerticalSolidList"/>
    <dgm:cxn modelId="{6E48F65F-CAD2-4D18-8DCD-2EFD61E63A3B}" type="presParOf" srcId="{9B3F44BD-8B43-4C53-AABC-4593F3342B37}" destId="{44130495-2AC5-4847-9EA9-BCA9D5AC699F}" srcOrd="3" destOrd="0" presId="urn:microsoft.com/office/officeart/2018/2/layout/IconVerticalSolidList"/>
    <dgm:cxn modelId="{6762B36E-A6DD-4AA2-8FFF-57D35B922CF2}" type="presParOf" srcId="{CC8DEC3F-4B9A-455A-A19F-38CFEBE42E52}" destId="{3CDB5170-9ACE-4B0C-9A2F-39B964700226}" srcOrd="3" destOrd="0" presId="urn:microsoft.com/office/officeart/2018/2/layout/IconVerticalSolidList"/>
    <dgm:cxn modelId="{B6E30EF0-4905-4103-83F7-7E6CEDCD60ED}" type="presParOf" srcId="{CC8DEC3F-4B9A-455A-A19F-38CFEBE42E52}" destId="{2C1C749E-E9C8-49A7-903A-C37ADA520C5D}" srcOrd="4" destOrd="0" presId="urn:microsoft.com/office/officeart/2018/2/layout/IconVerticalSolidList"/>
    <dgm:cxn modelId="{D3E8207F-2F3B-47A0-B3A1-DD6314328E2F}" type="presParOf" srcId="{2C1C749E-E9C8-49A7-903A-C37ADA520C5D}" destId="{DFE98682-8FD7-4374-9878-2D4B282817C5}" srcOrd="0" destOrd="0" presId="urn:microsoft.com/office/officeart/2018/2/layout/IconVerticalSolidList"/>
    <dgm:cxn modelId="{D685DAB4-9050-4AAB-884F-C22CB15C8F89}" type="presParOf" srcId="{2C1C749E-E9C8-49A7-903A-C37ADA520C5D}" destId="{24A812F0-5392-4699-AC75-6B15CBF81103}" srcOrd="1" destOrd="0" presId="urn:microsoft.com/office/officeart/2018/2/layout/IconVerticalSolidList"/>
    <dgm:cxn modelId="{CDD008AC-F3C9-4D1F-94F5-1C1FDFFC8C8D}" type="presParOf" srcId="{2C1C749E-E9C8-49A7-903A-C37ADA520C5D}" destId="{DC540236-C38F-4518-9BE2-772FFC06F8F8}" srcOrd="2" destOrd="0" presId="urn:microsoft.com/office/officeart/2018/2/layout/IconVerticalSolidList"/>
    <dgm:cxn modelId="{FC0FFE00-337A-43E8-9023-3A3964F8905D}" type="presParOf" srcId="{2C1C749E-E9C8-49A7-903A-C37ADA520C5D}" destId="{23FB3235-99A9-4C9C-A0F8-1711CEE27764}" srcOrd="3" destOrd="0" presId="urn:microsoft.com/office/officeart/2018/2/layout/IconVerticalSolidList"/>
    <dgm:cxn modelId="{C17B73DC-F284-4403-896B-B1796EA3D275}" type="presParOf" srcId="{CC8DEC3F-4B9A-455A-A19F-38CFEBE42E52}" destId="{8E36FFE0-4824-4B7B-BF96-D58358854BDD}" srcOrd="5" destOrd="0" presId="urn:microsoft.com/office/officeart/2018/2/layout/IconVerticalSolidList"/>
    <dgm:cxn modelId="{06D2C6C0-FD97-4C6F-937C-1A7032BB2FB3}" type="presParOf" srcId="{CC8DEC3F-4B9A-455A-A19F-38CFEBE42E52}" destId="{44AAC6F8-4FFB-4211-870B-A5A857EF106E}" srcOrd="6" destOrd="0" presId="urn:microsoft.com/office/officeart/2018/2/layout/IconVerticalSolidList"/>
    <dgm:cxn modelId="{41A07178-F067-478C-8971-2744B5E5FB3D}" type="presParOf" srcId="{44AAC6F8-4FFB-4211-870B-A5A857EF106E}" destId="{790D9B9A-D8F7-4147-A854-F4EBDE7C4236}" srcOrd="0" destOrd="0" presId="urn:microsoft.com/office/officeart/2018/2/layout/IconVerticalSolidList"/>
    <dgm:cxn modelId="{75D97FFC-014E-410D-B479-CADC8320B971}" type="presParOf" srcId="{44AAC6F8-4FFB-4211-870B-A5A857EF106E}" destId="{C57D429C-C9B9-4EE2-A067-61A315EB0A4B}" srcOrd="1" destOrd="0" presId="urn:microsoft.com/office/officeart/2018/2/layout/IconVerticalSolidList"/>
    <dgm:cxn modelId="{BE55264B-1222-4921-A4A2-410225C3A323}" type="presParOf" srcId="{44AAC6F8-4FFB-4211-870B-A5A857EF106E}" destId="{A9E3CF38-3025-4B68-9FEF-50FE6EB6F1FC}" srcOrd="2" destOrd="0" presId="urn:microsoft.com/office/officeart/2018/2/layout/IconVerticalSolidList"/>
    <dgm:cxn modelId="{871CA00C-76B6-4C51-9ECB-5262441B7B77}" type="presParOf" srcId="{44AAC6F8-4FFB-4211-870B-A5A857EF106E}" destId="{9EE12D62-4F5E-4F87-B59D-02924F46EB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6E98A-BB76-4DC3-B3D3-70DC400D9590}"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6599BFF6-B703-4707-B506-F8E469476B22}">
      <dgm:prSet custT="1"/>
      <dgm:spPr/>
      <dgm:t>
        <a:bodyPr/>
        <a:lstStyle/>
        <a:p>
          <a:pPr algn="ctr"/>
          <a:r>
            <a:rPr lang="en-US" sz="1800" b="1" dirty="0"/>
            <a:t>Set Clear Objectives</a:t>
          </a:r>
        </a:p>
      </dgm:t>
    </dgm:pt>
    <dgm:pt modelId="{8844CF34-8009-4A48-810D-6D7B46A2696C}" type="parTrans" cxnId="{56CEA39C-5794-48D8-81F4-8D0220BB0640}">
      <dgm:prSet/>
      <dgm:spPr/>
      <dgm:t>
        <a:bodyPr/>
        <a:lstStyle/>
        <a:p>
          <a:endParaRPr lang="en-US"/>
        </a:p>
      </dgm:t>
    </dgm:pt>
    <dgm:pt modelId="{47B1E9EF-41E1-4E05-B512-8C950DF6BBB0}" type="sibTrans" cxnId="{56CEA39C-5794-48D8-81F4-8D0220BB0640}">
      <dgm:prSet phldrT="1" phldr="0"/>
      <dgm:spPr/>
      <dgm:t>
        <a:bodyPr/>
        <a:lstStyle/>
        <a:p>
          <a:r>
            <a:rPr lang="en-US"/>
            <a:t>1</a:t>
          </a:r>
          <a:endParaRPr lang="en-US" dirty="0"/>
        </a:p>
      </dgm:t>
    </dgm:pt>
    <dgm:pt modelId="{2DAE4D30-B379-4CF5-9021-D22C7AD8A05D}">
      <dgm:prSet custT="1"/>
      <dgm:spPr/>
      <dgm:t>
        <a:bodyPr/>
        <a:lstStyle/>
        <a:p>
          <a:pPr algn="l"/>
          <a:r>
            <a:rPr lang="en-US" sz="1800" dirty="0"/>
            <a:t>Define meeting goals in advance.</a:t>
          </a:r>
        </a:p>
      </dgm:t>
    </dgm:pt>
    <dgm:pt modelId="{759AC280-27C8-44BC-9CE5-35CEF1925A67}" type="parTrans" cxnId="{394D87DB-CA02-4AFF-8741-AD84BB9DAC65}">
      <dgm:prSet/>
      <dgm:spPr/>
      <dgm:t>
        <a:bodyPr/>
        <a:lstStyle/>
        <a:p>
          <a:endParaRPr lang="en-US"/>
        </a:p>
      </dgm:t>
    </dgm:pt>
    <dgm:pt modelId="{9D7E5957-AC2A-40AD-957D-D7D8EC0BD47A}" type="sibTrans" cxnId="{394D87DB-CA02-4AFF-8741-AD84BB9DAC65}">
      <dgm:prSet/>
      <dgm:spPr/>
      <dgm:t>
        <a:bodyPr/>
        <a:lstStyle/>
        <a:p>
          <a:endParaRPr lang="en-US"/>
        </a:p>
      </dgm:t>
    </dgm:pt>
    <dgm:pt modelId="{BF5110C8-C4A8-4D5C-85BB-9BE9A3C1C958}">
      <dgm:prSet custT="1"/>
      <dgm:spPr/>
      <dgm:t>
        <a:bodyPr/>
        <a:lstStyle/>
        <a:p>
          <a:pPr algn="l"/>
          <a:r>
            <a:rPr lang="en-US" sz="1800" dirty="0"/>
            <a:t>Share the agenda early so everyone feels prepared.</a:t>
          </a:r>
        </a:p>
      </dgm:t>
    </dgm:pt>
    <dgm:pt modelId="{CA8BB339-DBC6-464C-A34D-AC49F114937C}" type="parTrans" cxnId="{5093B573-5C8F-49F8-848B-846AC79A667E}">
      <dgm:prSet/>
      <dgm:spPr/>
      <dgm:t>
        <a:bodyPr/>
        <a:lstStyle/>
        <a:p>
          <a:endParaRPr lang="en-US"/>
        </a:p>
      </dgm:t>
    </dgm:pt>
    <dgm:pt modelId="{13240C67-5F39-4893-A1DB-7B3882FD20E9}" type="sibTrans" cxnId="{5093B573-5C8F-49F8-848B-846AC79A667E}">
      <dgm:prSet/>
      <dgm:spPr/>
      <dgm:t>
        <a:bodyPr/>
        <a:lstStyle/>
        <a:p>
          <a:endParaRPr lang="en-US"/>
        </a:p>
      </dgm:t>
    </dgm:pt>
    <dgm:pt modelId="{5A0B28DE-51B0-445B-84DD-1547AFD9E3EE}">
      <dgm:prSet custT="1"/>
      <dgm:spPr/>
      <dgm:t>
        <a:bodyPr/>
        <a:lstStyle/>
        <a:p>
          <a:pPr algn="l"/>
          <a:r>
            <a:rPr lang="en-US" sz="1800" dirty="0"/>
            <a:t>Help everyone understand the outcomes to celebrate progress. </a:t>
          </a:r>
        </a:p>
      </dgm:t>
    </dgm:pt>
    <dgm:pt modelId="{1979AB4C-0654-4628-A9B2-C9E9760263DC}" type="parTrans" cxnId="{A5098106-46E5-47BB-BE48-F3660BBA5022}">
      <dgm:prSet/>
      <dgm:spPr/>
      <dgm:t>
        <a:bodyPr/>
        <a:lstStyle/>
        <a:p>
          <a:endParaRPr lang="en-US"/>
        </a:p>
      </dgm:t>
    </dgm:pt>
    <dgm:pt modelId="{701B0E53-7F1E-4B71-ACC9-D7E1F95B7A31}" type="sibTrans" cxnId="{A5098106-46E5-47BB-BE48-F3660BBA5022}">
      <dgm:prSet/>
      <dgm:spPr/>
      <dgm:t>
        <a:bodyPr/>
        <a:lstStyle/>
        <a:p>
          <a:endParaRPr lang="en-US"/>
        </a:p>
      </dgm:t>
    </dgm:pt>
    <dgm:pt modelId="{B9170D19-8021-44C8-B7FE-29E03281D303}">
      <dgm:prSet custT="1"/>
      <dgm:spPr/>
      <dgm:t>
        <a:bodyPr/>
        <a:lstStyle/>
        <a:p>
          <a:pPr algn="ctr"/>
          <a:r>
            <a:rPr lang="en-US" sz="1750" b="1" dirty="0"/>
            <a:t>Invite the Right People</a:t>
          </a:r>
        </a:p>
      </dgm:t>
    </dgm:pt>
    <dgm:pt modelId="{FABDDDB2-4863-42EA-8064-D10E5ED12FA2}" type="parTrans" cxnId="{F1D6BBD9-CC57-4A43-8960-C23BE8F30667}">
      <dgm:prSet/>
      <dgm:spPr/>
      <dgm:t>
        <a:bodyPr/>
        <a:lstStyle/>
        <a:p>
          <a:endParaRPr lang="en-US"/>
        </a:p>
      </dgm:t>
    </dgm:pt>
    <dgm:pt modelId="{A7E6B7D9-44F0-4E6A-B19B-9BF73D4D05CE}" type="sibTrans" cxnId="{F1D6BBD9-CC57-4A43-8960-C23BE8F30667}">
      <dgm:prSet phldrT="2" phldr="0"/>
      <dgm:spPr/>
      <dgm:t>
        <a:bodyPr/>
        <a:lstStyle/>
        <a:p>
          <a:r>
            <a:rPr lang="en-US"/>
            <a:t>2</a:t>
          </a:r>
        </a:p>
      </dgm:t>
    </dgm:pt>
    <dgm:pt modelId="{F4150B21-C93C-4481-A276-1DB2CD79CF6B}">
      <dgm:prSet custT="1"/>
      <dgm:spPr/>
      <dgm:t>
        <a:bodyPr/>
        <a:lstStyle/>
        <a:p>
          <a:pPr algn="l"/>
          <a:r>
            <a:rPr lang="en-US" sz="1750" dirty="0"/>
            <a:t>Include voices with different experiences. </a:t>
          </a:r>
        </a:p>
      </dgm:t>
    </dgm:pt>
    <dgm:pt modelId="{3BF0B62F-6776-4FCC-A591-6720E1121B24}" type="parTrans" cxnId="{1D99209E-6B68-4787-9C34-91AC29E338A5}">
      <dgm:prSet/>
      <dgm:spPr/>
      <dgm:t>
        <a:bodyPr/>
        <a:lstStyle/>
        <a:p>
          <a:endParaRPr lang="en-US"/>
        </a:p>
      </dgm:t>
    </dgm:pt>
    <dgm:pt modelId="{CE60614A-C1D5-4527-A4B7-875ED48D5B6F}" type="sibTrans" cxnId="{1D99209E-6B68-4787-9C34-91AC29E338A5}">
      <dgm:prSet/>
      <dgm:spPr/>
      <dgm:t>
        <a:bodyPr/>
        <a:lstStyle/>
        <a:p>
          <a:endParaRPr lang="en-US"/>
        </a:p>
      </dgm:t>
    </dgm:pt>
    <dgm:pt modelId="{73281659-483F-44A0-89F4-E6F5C64B54BD}">
      <dgm:prSet custT="1"/>
      <dgm:spPr/>
      <dgm:t>
        <a:bodyPr/>
        <a:lstStyle/>
        <a:p>
          <a:pPr algn="ctr"/>
          <a:r>
            <a:rPr lang="en-US" sz="1800" b="1" dirty="0"/>
            <a:t>Create a Safe Space to Talk</a:t>
          </a:r>
        </a:p>
      </dgm:t>
    </dgm:pt>
    <dgm:pt modelId="{57343656-B359-44DA-BE63-278FBC5934EE}" type="parTrans" cxnId="{7A883E29-9558-4821-BC78-ECF980F53F5C}">
      <dgm:prSet/>
      <dgm:spPr/>
      <dgm:t>
        <a:bodyPr/>
        <a:lstStyle/>
        <a:p>
          <a:endParaRPr lang="en-US"/>
        </a:p>
      </dgm:t>
    </dgm:pt>
    <dgm:pt modelId="{2AFF57DE-7A3F-47BE-9C02-2F243FA7937A}" type="sibTrans" cxnId="{7A883E29-9558-4821-BC78-ECF980F53F5C}">
      <dgm:prSet phldrT="3" phldr="0"/>
      <dgm:spPr/>
      <dgm:t>
        <a:bodyPr/>
        <a:lstStyle/>
        <a:p>
          <a:r>
            <a:rPr lang="en-US"/>
            <a:t>3</a:t>
          </a:r>
        </a:p>
      </dgm:t>
    </dgm:pt>
    <dgm:pt modelId="{C18C6A91-40E4-41D4-A74D-ADE526CBFAD5}">
      <dgm:prSet custT="1"/>
      <dgm:spPr/>
      <dgm:t>
        <a:bodyPr/>
        <a:lstStyle/>
        <a:p>
          <a:pPr algn="l"/>
          <a:r>
            <a:rPr lang="en-US" sz="1800" dirty="0"/>
            <a:t>Encourage everyone to share and join in.</a:t>
          </a:r>
        </a:p>
      </dgm:t>
    </dgm:pt>
    <dgm:pt modelId="{CE3E13B1-23E3-4094-B4FE-660EDB42BF9C}" type="parTrans" cxnId="{48D3A7B1-DF01-4BC9-B9F0-9CCA966CDB2E}">
      <dgm:prSet/>
      <dgm:spPr/>
      <dgm:t>
        <a:bodyPr/>
        <a:lstStyle/>
        <a:p>
          <a:endParaRPr lang="en-US"/>
        </a:p>
      </dgm:t>
    </dgm:pt>
    <dgm:pt modelId="{48C3F578-CDD8-4C57-96A8-03FC826CD702}" type="sibTrans" cxnId="{48D3A7B1-DF01-4BC9-B9F0-9CCA966CDB2E}">
      <dgm:prSet/>
      <dgm:spPr/>
      <dgm:t>
        <a:bodyPr/>
        <a:lstStyle/>
        <a:p>
          <a:endParaRPr lang="en-US"/>
        </a:p>
      </dgm:t>
    </dgm:pt>
    <dgm:pt modelId="{5D5823A8-45C5-47C6-BC90-D4FD4620557A}">
      <dgm:prSet custT="1"/>
      <dgm:spPr/>
      <dgm:t>
        <a:bodyPr/>
        <a:lstStyle/>
        <a:p>
          <a:pPr algn="l"/>
          <a:r>
            <a:rPr lang="en-US" sz="1750" dirty="0"/>
            <a:t>Invite just the people needed to keep things on track.</a:t>
          </a:r>
        </a:p>
      </dgm:t>
    </dgm:pt>
    <dgm:pt modelId="{B4254EBA-E74C-4369-9162-ECF5B2622F52}" type="parTrans" cxnId="{74CC1325-0189-4ECA-9B7D-95E10AD1B286}">
      <dgm:prSet/>
      <dgm:spPr/>
      <dgm:t>
        <a:bodyPr/>
        <a:lstStyle/>
        <a:p>
          <a:endParaRPr lang="en-US"/>
        </a:p>
      </dgm:t>
    </dgm:pt>
    <dgm:pt modelId="{D7424DCA-D653-4630-BCF5-BAFC9F595FD9}" type="sibTrans" cxnId="{74CC1325-0189-4ECA-9B7D-95E10AD1B286}">
      <dgm:prSet/>
      <dgm:spPr/>
      <dgm:t>
        <a:bodyPr/>
        <a:lstStyle/>
        <a:p>
          <a:endParaRPr lang="en-US"/>
        </a:p>
      </dgm:t>
    </dgm:pt>
    <dgm:pt modelId="{E0198B45-0E33-4049-929D-C76D28953EBE}">
      <dgm:prSet custT="1"/>
      <dgm:spPr/>
      <dgm:t>
        <a:bodyPr/>
        <a:lstStyle/>
        <a:p>
          <a:pPr algn="l"/>
          <a:r>
            <a:rPr lang="en-US" sz="1750" dirty="0"/>
            <a:t>Make sure everyone is ready and informed.</a:t>
          </a:r>
        </a:p>
      </dgm:t>
    </dgm:pt>
    <dgm:pt modelId="{09C24BE8-47FB-434D-88EE-EF3ADB26776D}" type="parTrans" cxnId="{4869C8A3-4EB9-4694-9895-A6B30C48B9A1}">
      <dgm:prSet/>
      <dgm:spPr/>
      <dgm:t>
        <a:bodyPr/>
        <a:lstStyle/>
        <a:p>
          <a:endParaRPr lang="en-US"/>
        </a:p>
      </dgm:t>
    </dgm:pt>
    <dgm:pt modelId="{AD3F8680-737A-4495-9D3B-E3D8435B240D}" type="sibTrans" cxnId="{4869C8A3-4EB9-4694-9895-A6B30C48B9A1}">
      <dgm:prSet/>
      <dgm:spPr/>
      <dgm:t>
        <a:bodyPr/>
        <a:lstStyle/>
        <a:p>
          <a:endParaRPr lang="en-US"/>
        </a:p>
      </dgm:t>
    </dgm:pt>
    <dgm:pt modelId="{82B1493A-EF40-40AB-A337-E66A25B35FDD}">
      <dgm:prSet custT="1"/>
      <dgm:spPr/>
      <dgm:t>
        <a:bodyPr/>
        <a:lstStyle/>
        <a:p>
          <a:pPr algn="l"/>
          <a:r>
            <a:rPr lang="en-US" sz="1800" dirty="0"/>
            <a:t>Ask questions that help us learn and take-action. </a:t>
          </a:r>
        </a:p>
      </dgm:t>
    </dgm:pt>
    <dgm:pt modelId="{7FB3BD1E-6B9B-4F78-8029-3DAEB8AB229F}" type="parTrans" cxnId="{AC6E6C5F-1746-4A00-AA97-E3D670BC3C30}">
      <dgm:prSet/>
      <dgm:spPr/>
      <dgm:t>
        <a:bodyPr/>
        <a:lstStyle/>
        <a:p>
          <a:endParaRPr lang="en-US"/>
        </a:p>
      </dgm:t>
    </dgm:pt>
    <dgm:pt modelId="{269A57E9-2306-49B0-92C3-6371E190BA07}" type="sibTrans" cxnId="{AC6E6C5F-1746-4A00-AA97-E3D670BC3C30}">
      <dgm:prSet/>
      <dgm:spPr/>
      <dgm:t>
        <a:bodyPr/>
        <a:lstStyle/>
        <a:p>
          <a:endParaRPr lang="en-US"/>
        </a:p>
      </dgm:t>
    </dgm:pt>
    <dgm:pt modelId="{24340C1B-8AB9-4DCB-8671-6C55C98A1963}">
      <dgm:prSet custT="1"/>
      <dgm:spPr/>
      <dgm:t>
        <a:bodyPr/>
        <a:lstStyle/>
        <a:p>
          <a:pPr algn="l"/>
          <a:r>
            <a:rPr lang="en-US" sz="1800" dirty="0"/>
            <a:t>Allow time for feedback and all voices to be heard.</a:t>
          </a:r>
        </a:p>
      </dgm:t>
    </dgm:pt>
    <dgm:pt modelId="{F1BE6D33-1E64-44FD-8BC7-AB54A2594B9C}" type="parTrans" cxnId="{A5F44CE1-A243-431E-B9EB-1F97FC477C37}">
      <dgm:prSet/>
      <dgm:spPr/>
      <dgm:t>
        <a:bodyPr/>
        <a:lstStyle/>
        <a:p>
          <a:endParaRPr lang="en-US"/>
        </a:p>
      </dgm:t>
    </dgm:pt>
    <dgm:pt modelId="{91CAD1AE-6195-4C0D-BDCE-48A81D0BCA68}" type="sibTrans" cxnId="{A5F44CE1-A243-431E-B9EB-1F97FC477C37}">
      <dgm:prSet/>
      <dgm:spPr/>
      <dgm:t>
        <a:bodyPr/>
        <a:lstStyle/>
        <a:p>
          <a:endParaRPr lang="en-US"/>
        </a:p>
      </dgm:t>
    </dgm:pt>
    <dgm:pt modelId="{97B94728-63E1-431A-B4FA-F913D9411BC2}" type="pres">
      <dgm:prSet presAssocID="{F9A6E98A-BB76-4DC3-B3D3-70DC400D9590}" presName="linearFlow" presStyleCnt="0">
        <dgm:presLayoutVars>
          <dgm:dir/>
          <dgm:animLvl val="lvl"/>
          <dgm:resizeHandles val="exact"/>
        </dgm:presLayoutVars>
      </dgm:prSet>
      <dgm:spPr/>
    </dgm:pt>
    <dgm:pt modelId="{49BCF72A-1CC4-4FD7-A02A-E63E2FDCBFAB}" type="pres">
      <dgm:prSet presAssocID="{6599BFF6-B703-4707-B506-F8E469476B22}" presName="compositeNode" presStyleCnt="0"/>
      <dgm:spPr/>
    </dgm:pt>
    <dgm:pt modelId="{A5A3C5C3-6812-4DCC-9406-D1FA85163AF4}" type="pres">
      <dgm:prSet presAssocID="{6599BFF6-B703-4707-B506-F8E469476B22}" presName="parTx" presStyleLbl="node1" presStyleIdx="0" presStyleCnt="0">
        <dgm:presLayoutVars>
          <dgm:chMax val="0"/>
          <dgm:chPref val="0"/>
          <dgm:bulletEnabled val="1"/>
        </dgm:presLayoutVars>
      </dgm:prSet>
      <dgm:spPr/>
    </dgm:pt>
    <dgm:pt modelId="{62107C49-4EB6-4D91-A493-B2A6340275C2}" type="pres">
      <dgm:prSet presAssocID="{6599BFF6-B703-4707-B506-F8E469476B22}" presName="parSh" presStyleCnt="0"/>
      <dgm:spPr/>
    </dgm:pt>
    <dgm:pt modelId="{D885C4A2-8E6E-4705-BE69-940E0B581356}" type="pres">
      <dgm:prSet presAssocID="{6599BFF6-B703-4707-B506-F8E469476B22}" presName="lineNode" presStyleLbl="alignAccFollowNode1" presStyleIdx="0" presStyleCnt="9"/>
      <dgm:spPr/>
    </dgm:pt>
    <dgm:pt modelId="{9616A081-8447-49F2-9E22-3004F8833B6B}" type="pres">
      <dgm:prSet presAssocID="{6599BFF6-B703-4707-B506-F8E469476B22}" presName="lineArrowNode" presStyleLbl="alignAccFollowNode1" presStyleIdx="1" presStyleCnt="9"/>
      <dgm:spPr/>
    </dgm:pt>
    <dgm:pt modelId="{D56C6CF7-4127-4716-AF74-372C71A3EBA4}" type="pres">
      <dgm:prSet presAssocID="{47B1E9EF-41E1-4E05-B512-8C950DF6BBB0}" presName="sibTransNodeCircle" presStyleLbl="alignNode1" presStyleIdx="0" presStyleCnt="3" custScaleX="100000" custScaleY="100000">
        <dgm:presLayoutVars>
          <dgm:chMax val="0"/>
          <dgm:bulletEnabled/>
        </dgm:presLayoutVars>
      </dgm:prSet>
      <dgm:spPr/>
    </dgm:pt>
    <dgm:pt modelId="{1F57A3ED-AAEB-4E22-A43C-412C94B5B2B0}" type="pres">
      <dgm:prSet presAssocID="{47B1E9EF-41E1-4E05-B512-8C950DF6BBB0}" presName="spacerBetweenCircleAndCallout" presStyleCnt="0">
        <dgm:presLayoutVars/>
      </dgm:prSet>
      <dgm:spPr/>
    </dgm:pt>
    <dgm:pt modelId="{F0504AF7-EC87-4CA3-8455-0613B6819C50}" type="pres">
      <dgm:prSet presAssocID="{6599BFF6-B703-4707-B506-F8E469476B22}" presName="nodeText" presStyleLbl="alignAccFollowNode1" presStyleIdx="2" presStyleCnt="9" custLinFactNeighborY="-3883">
        <dgm:presLayoutVars>
          <dgm:bulletEnabled val="1"/>
        </dgm:presLayoutVars>
      </dgm:prSet>
      <dgm:spPr/>
    </dgm:pt>
    <dgm:pt modelId="{989E55F6-891D-4F28-887F-B2D4F94468B6}" type="pres">
      <dgm:prSet presAssocID="{47B1E9EF-41E1-4E05-B512-8C950DF6BBB0}" presName="sibTransComposite" presStyleCnt="0"/>
      <dgm:spPr/>
    </dgm:pt>
    <dgm:pt modelId="{5F964744-0F65-4219-8FB6-F7BBE5262ADA}" type="pres">
      <dgm:prSet presAssocID="{B9170D19-8021-44C8-B7FE-29E03281D303}" presName="compositeNode" presStyleCnt="0"/>
      <dgm:spPr/>
    </dgm:pt>
    <dgm:pt modelId="{D25C0291-66DA-44D2-A882-C6CDE444DC4E}" type="pres">
      <dgm:prSet presAssocID="{B9170D19-8021-44C8-B7FE-29E03281D303}" presName="parTx" presStyleLbl="node1" presStyleIdx="0" presStyleCnt="0">
        <dgm:presLayoutVars>
          <dgm:chMax val="0"/>
          <dgm:chPref val="0"/>
          <dgm:bulletEnabled val="1"/>
        </dgm:presLayoutVars>
      </dgm:prSet>
      <dgm:spPr/>
    </dgm:pt>
    <dgm:pt modelId="{D593C830-8C01-42B9-B77B-14D59E0B8170}" type="pres">
      <dgm:prSet presAssocID="{B9170D19-8021-44C8-B7FE-29E03281D303}" presName="parSh" presStyleCnt="0"/>
      <dgm:spPr/>
    </dgm:pt>
    <dgm:pt modelId="{A7B4F73A-67FE-41E8-ACA4-5963024EAE3C}" type="pres">
      <dgm:prSet presAssocID="{B9170D19-8021-44C8-B7FE-29E03281D303}" presName="lineNode" presStyleLbl="alignAccFollowNode1" presStyleIdx="3" presStyleCnt="9"/>
      <dgm:spPr/>
    </dgm:pt>
    <dgm:pt modelId="{062F5CB7-BD90-48CD-896B-2A966892172C}" type="pres">
      <dgm:prSet presAssocID="{B9170D19-8021-44C8-B7FE-29E03281D303}" presName="lineArrowNode" presStyleLbl="alignAccFollowNode1" presStyleIdx="4" presStyleCnt="9"/>
      <dgm:spPr/>
    </dgm:pt>
    <dgm:pt modelId="{7883BCDE-A9E9-4187-9B2E-1E7D508A8B80}" type="pres">
      <dgm:prSet presAssocID="{A7E6B7D9-44F0-4E6A-B19B-9BF73D4D05CE}" presName="sibTransNodeCircle" presStyleLbl="alignNode1" presStyleIdx="1" presStyleCnt="3">
        <dgm:presLayoutVars>
          <dgm:chMax val="0"/>
          <dgm:bulletEnabled/>
        </dgm:presLayoutVars>
      </dgm:prSet>
      <dgm:spPr/>
    </dgm:pt>
    <dgm:pt modelId="{32428883-CC37-4B1F-A8F2-AE225C289E4D}" type="pres">
      <dgm:prSet presAssocID="{A7E6B7D9-44F0-4E6A-B19B-9BF73D4D05CE}" presName="spacerBetweenCircleAndCallout" presStyleCnt="0">
        <dgm:presLayoutVars/>
      </dgm:prSet>
      <dgm:spPr/>
    </dgm:pt>
    <dgm:pt modelId="{56ECBA17-9ABC-453A-A146-E514207EDE86}" type="pres">
      <dgm:prSet presAssocID="{B9170D19-8021-44C8-B7FE-29E03281D303}" presName="nodeText" presStyleLbl="alignAccFollowNode1" presStyleIdx="5" presStyleCnt="9">
        <dgm:presLayoutVars>
          <dgm:bulletEnabled val="1"/>
        </dgm:presLayoutVars>
      </dgm:prSet>
      <dgm:spPr/>
    </dgm:pt>
    <dgm:pt modelId="{51171F72-A752-46A6-82EA-DB30A76ACED0}" type="pres">
      <dgm:prSet presAssocID="{A7E6B7D9-44F0-4E6A-B19B-9BF73D4D05CE}" presName="sibTransComposite" presStyleCnt="0"/>
      <dgm:spPr/>
    </dgm:pt>
    <dgm:pt modelId="{0F6112E5-8284-4239-8494-1786195955F2}" type="pres">
      <dgm:prSet presAssocID="{73281659-483F-44A0-89F4-E6F5C64B54BD}" presName="compositeNode" presStyleCnt="0"/>
      <dgm:spPr/>
    </dgm:pt>
    <dgm:pt modelId="{07E9693E-C6C7-43F4-9927-68475FE9AACA}" type="pres">
      <dgm:prSet presAssocID="{73281659-483F-44A0-89F4-E6F5C64B54BD}" presName="parTx" presStyleLbl="node1" presStyleIdx="0" presStyleCnt="0">
        <dgm:presLayoutVars>
          <dgm:chMax val="0"/>
          <dgm:chPref val="0"/>
          <dgm:bulletEnabled val="1"/>
        </dgm:presLayoutVars>
      </dgm:prSet>
      <dgm:spPr/>
    </dgm:pt>
    <dgm:pt modelId="{9073174C-F515-4E2B-A62F-1402BF35C5E3}" type="pres">
      <dgm:prSet presAssocID="{73281659-483F-44A0-89F4-E6F5C64B54BD}" presName="parSh" presStyleCnt="0"/>
      <dgm:spPr/>
    </dgm:pt>
    <dgm:pt modelId="{3F0E99FA-3C08-4C40-A320-CDB799252B11}" type="pres">
      <dgm:prSet presAssocID="{73281659-483F-44A0-89F4-E6F5C64B54BD}" presName="lineNode" presStyleLbl="alignAccFollowNode1" presStyleIdx="6" presStyleCnt="9"/>
      <dgm:spPr/>
    </dgm:pt>
    <dgm:pt modelId="{8274788B-AFF4-4C5F-9163-56BF1609F68B}" type="pres">
      <dgm:prSet presAssocID="{73281659-483F-44A0-89F4-E6F5C64B54BD}" presName="lineArrowNode" presStyleLbl="alignAccFollowNode1" presStyleIdx="7" presStyleCnt="9"/>
      <dgm:spPr/>
    </dgm:pt>
    <dgm:pt modelId="{246C8450-ED12-40D3-B190-0A24EA1CF25E}" type="pres">
      <dgm:prSet presAssocID="{2AFF57DE-7A3F-47BE-9C02-2F243FA7937A}" presName="sibTransNodeCircle" presStyleLbl="alignNode1" presStyleIdx="2" presStyleCnt="3">
        <dgm:presLayoutVars>
          <dgm:chMax val="0"/>
          <dgm:bulletEnabled/>
        </dgm:presLayoutVars>
      </dgm:prSet>
      <dgm:spPr/>
    </dgm:pt>
    <dgm:pt modelId="{FAF2D3AB-B237-4EE8-8260-DAD3635D9C06}" type="pres">
      <dgm:prSet presAssocID="{2AFF57DE-7A3F-47BE-9C02-2F243FA7937A}" presName="spacerBetweenCircleAndCallout" presStyleCnt="0">
        <dgm:presLayoutVars/>
      </dgm:prSet>
      <dgm:spPr/>
    </dgm:pt>
    <dgm:pt modelId="{E065A03A-537A-4AD7-AB1F-EE1F44DF8202}" type="pres">
      <dgm:prSet presAssocID="{73281659-483F-44A0-89F4-E6F5C64B54BD}" presName="nodeText" presStyleLbl="alignAccFollowNode1" presStyleIdx="8" presStyleCnt="9">
        <dgm:presLayoutVars>
          <dgm:bulletEnabled val="1"/>
        </dgm:presLayoutVars>
      </dgm:prSet>
      <dgm:spPr/>
    </dgm:pt>
  </dgm:ptLst>
  <dgm:cxnLst>
    <dgm:cxn modelId="{A5098106-46E5-47BB-BE48-F3660BBA5022}" srcId="{6599BFF6-B703-4707-B506-F8E469476B22}" destId="{5A0B28DE-51B0-445B-84DD-1547AFD9E3EE}" srcOrd="2" destOrd="0" parTransId="{1979AB4C-0654-4628-A9B2-C9E9760263DC}" sibTransId="{701B0E53-7F1E-4B71-ACC9-D7E1F95B7A31}"/>
    <dgm:cxn modelId="{0156FF0B-DBDC-4635-8AE6-EB49366C1439}" type="presOf" srcId="{BF5110C8-C4A8-4D5C-85BB-9BE9A3C1C958}" destId="{F0504AF7-EC87-4CA3-8455-0613B6819C50}" srcOrd="0" destOrd="2" presId="urn:microsoft.com/office/officeart/2016/7/layout/LinearArrowProcessNumbered"/>
    <dgm:cxn modelId="{A3CD1C18-F17F-4DE7-A80A-6597E7A2AC72}" type="presOf" srcId="{2AFF57DE-7A3F-47BE-9C02-2F243FA7937A}" destId="{246C8450-ED12-40D3-B190-0A24EA1CF25E}" srcOrd="0" destOrd="0" presId="urn:microsoft.com/office/officeart/2016/7/layout/LinearArrowProcessNumbered"/>
    <dgm:cxn modelId="{74CC1325-0189-4ECA-9B7D-95E10AD1B286}" srcId="{B9170D19-8021-44C8-B7FE-29E03281D303}" destId="{5D5823A8-45C5-47C6-BC90-D4FD4620557A}" srcOrd="1" destOrd="0" parTransId="{B4254EBA-E74C-4369-9162-ECF5B2622F52}" sibTransId="{D7424DCA-D653-4630-BCF5-BAFC9F595FD9}"/>
    <dgm:cxn modelId="{37836325-2A41-49BE-A896-E99845BC294D}" type="presOf" srcId="{82B1493A-EF40-40AB-A337-E66A25B35FDD}" destId="{E065A03A-537A-4AD7-AB1F-EE1F44DF8202}" srcOrd="0" destOrd="2" presId="urn:microsoft.com/office/officeart/2016/7/layout/LinearArrowProcessNumbered"/>
    <dgm:cxn modelId="{7A883E29-9558-4821-BC78-ECF980F53F5C}" srcId="{F9A6E98A-BB76-4DC3-B3D3-70DC400D9590}" destId="{73281659-483F-44A0-89F4-E6F5C64B54BD}" srcOrd="2" destOrd="0" parTransId="{57343656-B359-44DA-BE63-278FBC5934EE}" sibTransId="{2AFF57DE-7A3F-47BE-9C02-2F243FA7937A}"/>
    <dgm:cxn modelId="{D8FA072D-E17D-4E2E-9E1F-DB6481AD8494}" type="presOf" srcId="{F4150B21-C93C-4481-A276-1DB2CD79CF6B}" destId="{56ECBA17-9ABC-453A-A146-E514207EDE86}" srcOrd="0" destOrd="1" presId="urn:microsoft.com/office/officeart/2016/7/layout/LinearArrowProcessNumbered"/>
    <dgm:cxn modelId="{38A2DE35-BA91-436A-8FDB-0915113CD5FA}" type="presOf" srcId="{6599BFF6-B703-4707-B506-F8E469476B22}" destId="{F0504AF7-EC87-4CA3-8455-0613B6819C50}" srcOrd="0" destOrd="0" presId="urn:microsoft.com/office/officeart/2016/7/layout/LinearArrowProcessNumbered"/>
    <dgm:cxn modelId="{758B983A-3889-40B2-89B8-67E3455B6A6D}" type="presOf" srcId="{5A0B28DE-51B0-445B-84DD-1547AFD9E3EE}" destId="{F0504AF7-EC87-4CA3-8455-0613B6819C50}" srcOrd="0" destOrd="3" presId="urn:microsoft.com/office/officeart/2016/7/layout/LinearArrowProcessNumbered"/>
    <dgm:cxn modelId="{A6D4E240-7BC9-487D-8599-372C43EC19ED}" type="presOf" srcId="{B9170D19-8021-44C8-B7FE-29E03281D303}" destId="{56ECBA17-9ABC-453A-A146-E514207EDE86}" srcOrd="0" destOrd="0" presId="urn:microsoft.com/office/officeart/2016/7/layout/LinearArrowProcessNumbered"/>
    <dgm:cxn modelId="{AC6E6C5F-1746-4A00-AA97-E3D670BC3C30}" srcId="{73281659-483F-44A0-89F4-E6F5C64B54BD}" destId="{82B1493A-EF40-40AB-A337-E66A25B35FDD}" srcOrd="1" destOrd="0" parTransId="{7FB3BD1E-6B9B-4F78-8029-3DAEB8AB229F}" sibTransId="{269A57E9-2306-49B0-92C3-6371E190BA07}"/>
    <dgm:cxn modelId="{5F9C6560-D0CF-4201-AC11-D604A9D050D4}" type="presOf" srcId="{47B1E9EF-41E1-4E05-B512-8C950DF6BBB0}" destId="{D56C6CF7-4127-4716-AF74-372C71A3EBA4}" srcOrd="0" destOrd="0" presId="urn:microsoft.com/office/officeart/2016/7/layout/LinearArrowProcessNumbered"/>
    <dgm:cxn modelId="{6DF5F141-C1C1-42A4-97EA-BB3DF7DBC13C}" type="presOf" srcId="{E0198B45-0E33-4049-929D-C76D28953EBE}" destId="{56ECBA17-9ABC-453A-A146-E514207EDE86}" srcOrd="0" destOrd="3" presId="urn:microsoft.com/office/officeart/2016/7/layout/LinearArrowProcessNumbered"/>
    <dgm:cxn modelId="{A1B5ED43-E325-4288-8E71-F177D71D74E8}" type="presOf" srcId="{F9A6E98A-BB76-4DC3-B3D3-70DC400D9590}" destId="{97B94728-63E1-431A-B4FA-F913D9411BC2}" srcOrd="0" destOrd="0" presId="urn:microsoft.com/office/officeart/2016/7/layout/LinearArrowProcessNumbered"/>
    <dgm:cxn modelId="{5093B573-5C8F-49F8-848B-846AC79A667E}" srcId="{6599BFF6-B703-4707-B506-F8E469476B22}" destId="{BF5110C8-C4A8-4D5C-85BB-9BE9A3C1C958}" srcOrd="1" destOrd="0" parTransId="{CA8BB339-DBC6-464C-A34D-AC49F114937C}" sibTransId="{13240C67-5F39-4893-A1DB-7B3882FD20E9}"/>
    <dgm:cxn modelId="{0A280E79-7F0A-4B6B-9015-466DE737CB80}" type="presOf" srcId="{2DAE4D30-B379-4CF5-9021-D22C7AD8A05D}" destId="{F0504AF7-EC87-4CA3-8455-0613B6819C50}" srcOrd="0" destOrd="1" presId="urn:microsoft.com/office/officeart/2016/7/layout/LinearArrowProcessNumbered"/>
    <dgm:cxn modelId="{2483735A-E2DD-4FDD-BDFC-3F86D2931721}" type="presOf" srcId="{24340C1B-8AB9-4DCB-8671-6C55C98A1963}" destId="{E065A03A-537A-4AD7-AB1F-EE1F44DF8202}" srcOrd="0" destOrd="3" presId="urn:microsoft.com/office/officeart/2016/7/layout/LinearArrowProcessNumbered"/>
    <dgm:cxn modelId="{56CEA39C-5794-48D8-81F4-8D0220BB0640}" srcId="{F9A6E98A-BB76-4DC3-B3D3-70DC400D9590}" destId="{6599BFF6-B703-4707-B506-F8E469476B22}" srcOrd="0" destOrd="0" parTransId="{8844CF34-8009-4A48-810D-6D7B46A2696C}" sibTransId="{47B1E9EF-41E1-4E05-B512-8C950DF6BBB0}"/>
    <dgm:cxn modelId="{1D99209E-6B68-4787-9C34-91AC29E338A5}" srcId="{B9170D19-8021-44C8-B7FE-29E03281D303}" destId="{F4150B21-C93C-4481-A276-1DB2CD79CF6B}" srcOrd="0" destOrd="0" parTransId="{3BF0B62F-6776-4FCC-A591-6720E1121B24}" sibTransId="{CE60614A-C1D5-4527-A4B7-875ED48D5B6F}"/>
    <dgm:cxn modelId="{4869C8A3-4EB9-4694-9895-A6B30C48B9A1}" srcId="{B9170D19-8021-44C8-B7FE-29E03281D303}" destId="{E0198B45-0E33-4049-929D-C76D28953EBE}" srcOrd="2" destOrd="0" parTransId="{09C24BE8-47FB-434D-88EE-EF3ADB26776D}" sibTransId="{AD3F8680-737A-4495-9D3B-E3D8435B240D}"/>
    <dgm:cxn modelId="{3CBDC1AC-CDA6-481A-A2D5-D694FD796894}" type="presOf" srcId="{C18C6A91-40E4-41D4-A74D-ADE526CBFAD5}" destId="{E065A03A-537A-4AD7-AB1F-EE1F44DF8202}" srcOrd="0" destOrd="1" presId="urn:microsoft.com/office/officeart/2016/7/layout/LinearArrowProcessNumbered"/>
    <dgm:cxn modelId="{48D3A7B1-DF01-4BC9-B9F0-9CCA966CDB2E}" srcId="{73281659-483F-44A0-89F4-E6F5C64B54BD}" destId="{C18C6A91-40E4-41D4-A74D-ADE526CBFAD5}" srcOrd="0" destOrd="0" parTransId="{CE3E13B1-23E3-4094-B4FE-660EDB42BF9C}" sibTransId="{48C3F578-CDD8-4C57-96A8-03FC826CD702}"/>
    <dgm:cxn modelId="{701525C7-46E6-4E57-A2C1-1F41DCEDF5D7}" type="presOf" srcId="{5D5823A8-45C5-47C6-BC90-D4FD4620557A}" destId="{56ECBA17-9ABC-453A-A146-E514207EDE86}" srcOrd="0" destOrd="2" presId="urn:microsoft.com/office/officeart/2016/7/layout/LinearArrowProcessNumbered"/>
    <dgm:cxn modelId="{D4ED97D2-1FEB-472A-BBBE-D665D2F3241D}" type="presOf" srcId="{73281659-483F-44A0-89F4-E6F5C64B54BD}" destId="{E065A03A-537A-4AD7-AB1F-EE1F44DF8202}" srcOrd="0" destOrd="0" presId="urn:microsoft.com/office/officeart/2016/7/layout/LinearArrowProcessNumbered"/>
    <dgm:cxn modelId="{F1D6BBD9-CC57-4A43-8960-C23BE8F30667}" srcId="{F9A6E98A-BB76-4DC3-B3D3-70DC400D9590}" destId="{B9170D19-8021-44C8-B7FE-29E03281D303}" srcOrd="1" destOrd="0" parTransId="{FABDDDB2-4863-42EA-8064-D10E5ED12FA2}" sibTransId="{A7E6B7D9-44F0-4E6A-B19B-9BF73D4D05CE}"/>
    <dgm:cxn modelId="{394D87DB-CA02-4AFF-8741-AD84BB9DAC65}" srcId="{6599BFF6-B703-4707-B506-F8E469476B22}" destId="{2DAE4D30-B379-4CF5-9021-D22C7AD8A05D}" srcOrd="0" destOrd="0" parTransId="{759AC280-27C8-44BC-9CE5-35CEF1925A67}" sibTransId="{9D7E5957-AC2A-40AD-957D-D7D8EC0BD47A}"/>
    <dgm:cxn modelId="{A5F44CE1-A243-431E-B9EB-1F97FC477C37}" srcId="{73281659-483F-44A0-89F4-E6F5C64B54BD}" destId="{24340C1B-8AB9-4DCB-8671-6C55C98A1963}" srcOrd="2" destOrd="0" parTransId="{F1BE6D33-1E64-44FD-8BC7-AB54A2594B9C}" sibTransId="{91CAD1AE-6195-4C0D-BDCE-48A81D0BCA68}"/>
    <dgm:cxn modelId="{C06164FE-DC16-4B8A-9EE3-D61F73784BA9}" type="presOf" srcId="{A7E6B7D9-44F0-4E6A-B19B-9BF73D4D05CE}" destId="{7883BCDE-A9E9-4187-9B2E-1E7D508A8B80}" srcOrd="0" destOrd="0" presId="urn:microsoft.com/office/officeart/2016/7/layout/LinearArrowProcessNumbered"/>
    <dgm:cxn modelId="{9ACB27E0-5073-4EB8-9BF0-0BE1A0FF5E36}" type="presParOf" srcId="{97B94728-63E1-431A-B4FA-F913D9411BC2}" destId="{49BCF72A-1CC4-4FD7-A02A-E63E2FDCBFAB}" srcOrd="0" destOrd="0" presId="urn:microsoft.com/office/officeart/2016/7/layout/LinearArrowProcessNumbered"/>
    <dgm:cxn modelId="{B3202CF7-42CA-4615-93E6-EE369EC3E69D}" type="presParOf" srcId="{49BCF72A-1CC4-4FD7-A02A-E63E2FDCBFAB}" destId="{A5A3C5C3-6812-4DCC-9406-D1FA85163AF4}" srcOrd="0" destOrd="0" presId="urn:microsoft.com/office/officeart/2016/7/layout/LinearArrowProcessNumbered"/>
    <dgm:cxn modelId="{F0F22EA5-31F0-4E07-A7D7-A8879CD3F66E}" type="presParOf" srcId="{49BCF72A-1CC4-4FD7-A02A-E63E2FDCBFAB}" destId="{62107C49-4EB6-4D91-A493-B2A6340275C2}" srcOrd="1" destOrd="0" presId="urn:microsoft.com/office/officeart/2016/7/layout/LinearArrowProcessNumbered"/>
    <dgm:cxn modelId="{0F894FA5-DC2B-4113-985D-058885A11516}" type="presParOf" srcId="{62107C49-4EB6-4D91-A493-B2A6340275C2}" destId="{D885C4A2-8E6E-4705-BE69-940E0B581356}" srcOrd="0" destOrd="0" presId="urn:microsoft.com/office/officeart/2016/7/layout/LinearArrowProcessNumbered"/>
    <dgm:cxn modelId="{CB739D93-73D1-4AA3-9694-C0A710DEC387}" type="presParOf" srcId="{62107C49-4EB6-4D91-A493-B2A6340275C2}" destId="{9616A081-8447-49F2-9E22-3004F8833B6B}" srcOrd="1" destOrd="0" presId="urn:microsoft.com/office/officeart/2016/7/layout/LinearArrowProcessNumbered"/>
    <dgm:cxn modelId="{90D3ADD1-434F-4EC2-92AA-CCCADEC2337D}" type="presParOf" srcId="{62107C49-4EB6-4D91-A493-B2A6340275C2}" destId="{D56C6CF7-4127-4716-AF74-372C71A3EBA4}" srcOrd="2" destOrd="0" presId="urn:microsoft.com/office/officeart/2016/7/layout/LinearArrowProcessNumbered"/>
    <dgm:cxn modelId="{9BCA582F-B7C5-4A0C-9005-78ECFBFFACCD}" type="presParOf" srcId="{62107C49-4EB6-4D91-A493-B2A6340275C2}" destId="{1F57A3ED-AAEB-4E22-A43C-412C94B5B2B0}" srcOrd="3" destOrd="0" presId="urn:microsoft.com/office/officeart/2016/7/layout/LinearArrowProcessNumbered"/>
    <dgm:cxn modelId="{5420FB0A-347B-4BEE-9447-13DC54214136}" type="presParOf" srcId="{49BCF72A-1CC4-4FD7-A02A-E63E2FDCBFAB}" destId="{F0504AF7-EC87-4CA3-8455-0613B6819C50}" srcOrd="2" destOrd="0" presId="urn:microsoft.com/office/officeart/2016/7/layout/LinearArrowProcessNumbered"/>
    <dgm:cxn modelId="{40E7FA8A-A842-4AA9-8778-731CF2F98FA3}" type="presParOf" srcId="{97B94728-63E1-431A-B4FA-F913D9411BC2}" destId="{989E55F6-891D-4F28-887F-B2D4F94468B6}" srcOrd="1" destOrd="0" presId="urn:microsoft.com/office/officeart/2016/7/layout/LinearArrowProcessNumbered"/>
    <dgm:cxn modelId="{5D02743F-CBF5-4BB4-8C48-DB6F09C804F7}" type="presParOf" srcId="{97B94728-63E1-431A-B4FA-F913D9411BC2}" destId="{5F964744-0F65-4219-8FB6-F7BBE5262ADA}" srcOrd="2" destOrd="0" presId="urn:microsoft.com/office/officeart/2016/7/layout/LinearArrowProcessNumbered"/>
    <dgm:cxn modelId="{6628E1F8-BDDF-498D-8761-16A856C32A06}" type="presParOf" srcId="{5F964744-0F65-4219-8FB6-F7BBE5262ADA}" destId="{D25C0291-66DA-44D2-A882-C6CDE444DC4E}" srcOrd="0" destOrd="0" presId="urn:microsoft.com/office/officeart/2016/7/layout/LinearArrowProcessNumbered"/>
    <dgm:cxn modelId="{DAB1B0DB-EF1D-463D-AF44-405A8E1B645F}" type="presParOf" srcId="{5F964744-0F65-4219-8FB6-F7BBE5262ADA}" destId="{D593C830-8C01-42B9-B77B-14D59E0B8170}" srcOrd="1" destOrd="0" presId="urn:microsoft.com/office/officeart/2016/7/layout/LinearArrowProcessNumbered"/>
    <dgm:cxn modelId="{0A924D82-2CB7-4017-968B-1D2DC78746F7}" type="presParOf" srcId="{D593C830-8C01-42B9-B77B-14D59E0B8170}" destId="{A7B4F73A-67FE-41E8-ACA4-5963024EAE3C}" srcOrd="0" destOrd="0" presId="urn:microsoft.com/office/officeart/2016/7/layout/LinearArrowProcessNumbered"/>
    <dgm:cxn modelId="{57CC7C06-73F7-4A7E-A852-2BB19CDF0C05}" type="presParOf" srcId="{D593C830-8C01-42B9-B77B-14D59E0B8170}" destId="{062F5CB7-BD90-48CD-896B-2A966892172C}" srcOrd="1" destOrd="0" presId="urn:microsoft.com/office/officeart/2016/7/layout/LinearArrowProcessNumbered"/>
    <dgm:cxn modelId="{D8D3C308-4385-4934-A726-C276FAA830CF}" type="presParOf" srcId="{D593C830-8C01-42B9-B77B-14D59E0B8170}" destId="{7883BCDE-A9E9-4187-9B2E-1E7D508A8B80}" srcOrd="2" destOrd="0" presId="urn:microsoft.com/office/officeart/2016/7/layout/LinearArrowProcessNumbered"/>
    <dgm:cxn modelId="{AD5D9563-FB92-46DA-BF96-55AA1B7B9B15}" type="presParOf" srcId="{D593C830-8C01-42B9-B77B-14D59E0B8170}" destId="{32428883-CC37-4B1F-A8F2-AE225C289E4D}" srcOrd="3" destOrd="0" presId="urn:microsoft.com/office/officeart/2016/7/layout/LinearArrowProcessNumbered"/>
    <dgm:cxn modelId="{BA0A87B7-A37F-4905-AC4A-6235CDD06044}" type="presParOf" srcId="{5F964744-0F65-4219-8FB6-F7BBE5262ADA}" destId="{56ECBA17-9ABC-453A-A146-E514207EDE86}" srcOrd="2" destOrd="0" presId="urn:microsoft.com/office/officeart/2016/7/layout/LinearArrowProcessNumbered"/>
    <dgm:cxn modelId="{DAFAC025-FAC5-4195-9311-06B6940C8DB1}" type="presParOf" srcId="{97B94728-63E1-431A-B4FA-F913D9411BC2}" destId="{51171F72-A752-46A6-82EA-DB30A76ACED0}" srcOrd="3" destOrd="0" presId="urn:microsoft.com/office/officeart/2016/7/layout/LinearArrowProcessNumbered"/>
    <dgm:cxn modelId="{EA183176-342C-4B8A-BE7A-E3AD75F1B023}" type="presParOf" srcId="{97B94728-63E1-431A-B4FA-F913D9411BC2}" destId="{0F6112E5-8284-4239-8494-1786195955F2}" srcOrd="4" destOrd="0" presId="urn:microsoft.com/office/officeart/2016/7/layout/LinearArrowProcessNumbered"/>
    <dgm:cxn modelId="{A966AEF1-143B-4E1A-9FD1-55319F2FF59D}" type="presParOf" srcId="{0F6112E5-8284-4239-8494-1786195955F2}" destId="{07E9693E-C6C7-43F4-9927-68475FE9AACA}" srcOrd="0" destOrd="0" presId="urn:microsoft.com/office/officeart/2016/7/layout/LinearArrowProcessNumbered"/>
    <dgm:cxn modelId="{A877D548-4E21-4236-9959-5859583BBDA0}" type="presParOf" srcId="{0F6112E5-8284-4239-8494-1786195955F2}" destId="{9073174C-F515-4E2B-A62F-1402BF35C5E3}" srcOrd="1" destOrd="0" presId="urn:microsoft.com/office/officeart/2016/7/layout/LinearArrowProcessNumbered"/>
    <dgm:cxn modelId="{0076C8FA-3DED-4E6A-A074-A1726EC30C05}" type="presParOf" srcId="{9073174C-F515-4E2B-A62F-1402BF35C5E3}" destId="{3F0E99FA-3C08-4C40-A320-CDB799252B11}" srcOrd="0" destOrd="0" presId="urn:microsoft.com/office/officeart/2016/7/layout/LinearArrowProcessNumbered"/>
    <dgm:cxn modelId="{4CC3A804-5673-4E36-ABF2-0A5D046B010C}" type="presParOf" srcId="{9073174C-F515-4E2B-A62F-1402BF35C5E3}" destId="{8274788B-AFF4-4C5F-9163-56BF1609F68B}" srcOrd="1" destOrd="0" presId="urn:microsoft.com/office/officeart/2016/7/layout/LinearArrowProcessNumbered"/>
    <dgm:cxn modelId="{C51C12FB-7AD9-4674-8B22-62720D54FF80}" type="presParOf" srcId="{9073174C-F515-4E2B-A62F-1402BF35C5E3}" destId="{246C8450-ED12-40D3-B190-0A24EA1CF25E}" srcOrd="2" destOrd="0" presId="urn:microsoft.com/office/officeart/2016/7/layout/LinearArrowProcessNumbered"/>
    <dgm:cxn modelId="{15BC8B2B-6C42-4352-A859-7952A3669916}" type="presParOf" srcId="{9073174C-F515-4E2B-A62F-1402BF35C5E3}" destId="{FAF2D3AB-B237-4EE8-8260-DAD3635D9C06}" srcOrd="3" destOrd="0" presId="urn:microsoft.com/office/officeart/2016/7/layout/LinearArrowProcessNumbered"/>
    <dgm:cxn modelId="{86DE545B-C051-4BEF-AC49-D8EF8CDC2200}" type="presParOf" srcId="{0F6112E5-8284-4239-8494-1786195955F2}" destId="{E065A03A-537A-4AD7-AB1F-EE1F44DF820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F8F302-9FDA-4A0C-BDC6-E10AB1496BC7}"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7BDC24BA-D7F4-4F04-975B-3BBA907F5D43}">
      <dgm:prSet custT="1"/>
      <dgm:spPr/>
      <dgm:t>
        <a:bodyPr/>
        <a:lstStyle/>
        <a:p>
          <a:pPr algn="ctr"/>
          <a:r>
            <a:rPr lang="en-US" sz="1800" b="1" dirty="0"/>
            <a:t>Keep Meetings Organized &amp; on Time</a:t>
          </a:r>
        </a:p>
      </dgm:t>
    </dgm:pt>
    <dgm:pt modelId="{FDD61DB8-649D-4C7B-9BFE-23D258B44F4B}" type="parTrans" cxnId="{411FB18E-8980-44EE-B291-5B1F7F6D3240}">
      <dgm:prSet/>
      <dgm:spPr/>
      <dgm:t>
        <a:bodyPr/>
        <a:lstStyle/>
        <a:p>
          <a:endParaRPr lang="en-US"/>
        </a:p>
      </dgm:t>
    </dgm:pt>
    <dgm:pt modelId="{AB86CBD0-C70D-4551-B706-F517A8652EF4}" type="sibTrans" cxnId="{411FB18E-8980-44EE-B291-5B1F7F6D3240}">
      <dgm:prSet phldrT="1"/>
      <dgm:spPr/>
      <dgm:t>
        <a:bodyPr/>
        <a:lstStyle/>
        <a:p>
          <a:r>
            <a:rPr lang="en-US" dirty="0"/>
            <a:t>4</a:t>
          </a:r>
        </a:p>
      </dgm:t>
    </dgm:pt>
    <dgm:pt modelId="{F00164DB-3064-4B99-A4E8-824184138DC8}">
      <dgm:prSet custT="1"/>
      <dgm:spPr/>
      <dgm:t>
        <a:bodyPr/>
        <a:lstStyle/>
        <a:p>
          <a:pPr algn="l"/>
          <a:r>
            <a:rPr lang="en-US" sz="1800" dirty="0"/>
            <a:t>Begin &amp; finish the meeting as scheduled.</a:t>
          </a:r>
        </a:p>
      </dgm:t>
    </dgm:pt>
    <dgm:pt modelId="{A860D895-14E1-47E5-AAC4-FD153DB038F0}" type="parTrans" cxnId="{BFF54814-59FD-4043-9430-74C7E2C5D801}">
      <dgm:prSet/>
      <dgm:spPr/>
      <dgm:t>
        <a:bodyPr/>
        <a:lstStyle/>
        <a:p>
          <a:endParaRPr lang="en-US"/>
        </a:p>
      </dgm:t>
    </dgm:pt>
    <dgm:pt modelId="{D54B42DB-5767-4B1F-A935-08C9219A29FC}" type="sibTrans" cxnId="{BFF54814-59FD-4043-9430-74C7E2C5D801}">
      <dgm:prSet/>
      <dgm:spPr/>
      <dgm:t>
        <a:bodyPr/>
        <a:lstStyle/>
        <a:p>
          <a:endParaRPr lang="en-US"/>
        </a:p>
      </dgm:t>
    </dgm:pt>
    <dgm:pt modelId="{08F5F4D1-A875-41D8-833E-F2A4434E9E75}">
      <dgm:prSet custT="1"/>
      <dgm:spPr/>
      <dgm:t>
        <a:bodyPr/>
        <a:lstStyle/>
        <a:p>
          <a:pPr algn="l"/>
          <a:r>
            <a:rPr lang="en-US" sz="1800" dirty="0"/>
            <a:t>Share the agenda and leave time for open dialogue.</a:t>
          </a:r>
        </a:p>
      </dgm:t>
    </dgm:pt>
    <dgm:pt modelId="{615E67AC-97FA-4AE2-8018-96E3A37DAC0C}" type="parTrans" cxnId="{554BC35E-5022-49A8-918E-91DD60450513}">
      <dgm:prSet/>
      <dgm:spPr/>
      <dgm:t>
        <a:bodyPr/>
        <a:lstStyle/>
        <a:p>
          <a:endParaRPr lang="en-US"/>
        </a:p>
      </dgm:t>
    </dgm:pt>
    <dgm:pt modelId="{0205A250-633C-408E-97C2-8F2AE1F71201}" type="sibTrans" cxnId="{554BC35E-5022-49A8-918E-91DD60450513}">
      <dgm:prSet/>
      <dgm:spPr/>
      <dgm:t>
        <a:bodyPr/>
        <a:lstStyle/>
        <a:p>
          <a:endParaRPr lang="en-US"/>
        </a:p>
      </dgm:t>
    </dgm:pt>
    <dgm:pt modelId="{6B00235E-2940-4466-9127-80248246DC4C}">
      <dgm:prSet custT="1"/>
      <dgm:spPr/>
      <dgm:t>
        <a:bodyPr/>
        <a:lstStyle/>
        <a:p>
          <a:pPr algn="l"/>
          <a:r>
            <a:rPr lang="en-US" sz="1800" dirty="0"/>
            <a:t>Have a leader keep the discussion focused.</a:t>
          </a:r>
        </a:p>
      </dgm:t>
    </dgm:pt>
    <dgm:pt modelId="{182AE83D-8A8C-4000-A693-CDEA86BDCAA9}" type="parTrans" cxnId="{261D027E-FD45-4A89-A201-158334935679}">
      <dgm:prSet/>
      <dgm:spPr/>
      <dgm:t>
        <a:bodyPr/>
        <a:lstStyle/>
        <a:p>
          <a:endParaRPr lang="en-US"/>
        </a:p>
      </dgm:t>
    </dgm:pt>
    <dgm:pt modelId="{46367F64-FC73-4023-8D4D-216F412A4B8B}" type="sibTrans" cxnId="{261D027E-FD45-4A89-A201-158334935679}">
      <dgm:prSet/>
      <dgm:spPr/>
      <dgm:t>
        <a:bodyPr/>
        <a:lstStyle/>
        <a:p>
          <a:endParaRPr lang="en-US"/>
        </a:p>
      </dgm:t>
    </dgm:pt>
    <dgm:pt modelId="{2734E449-F564-4285-A24D-2EBCE4C0F44E}">
      <dgm:prSet custT="1"/>
      <dgm:spPr/>
      <dgm:t>
        <a:bodyPr/>
        <a:lstStyle/>
        <a:p>
          <a:pPr algn="ctr"/>
          <a:r>
            <a:rPr lang="en-US" sz="1800" b="1" dirty="0"/>
            <a:t>Focus on Decisions &amp; Next Steps</a:t>
          </a:r>
        </a:p>
      </dgm:t>
    </dgm:pt>
    <dgm:pt modelId="{82FB3811-BAE7-4ACF-8C49-09D02347AAAA}" type="parTrans" cxnId="{959DA917-3FBB-4D01-942B-89F107D081EF}">
      <dgm:prSet/>
      <dgm:spPr/>
      <dgm:t>
        <a:bodyPr/>
        <a:lstStyle/>
        <a:p>
          <a:endParaRPr lang="en-US"/>
        </a:p>
      </dgm:t>
    </dgm:pt>
    <dgm:pt modelId="{A13B40DA-2E3A-4BFD-9BA7-88805A94C085}" type="sibTrans" cxnId="{959DA917-3FBB-4D01-942B-89F107D081EF}">
      <dgm:prSet phldrT="2"/>
      <dgm:spPr/>
      <dgm:t>
        <a:bodyPr/>
        <a:lstStyle/>
        <a:p>
          <a:r>
            <a:rPr lang="en-US" dirty="0"/>
            <a:t>5</a:t>
          </a:r>
        </a:p>
      </dgm:t>
    </dgm:pt>
    <dgm:pt modelId="{0B184036-49F4-4B07-AD9E-50F98A8F30BA}">
      <dgm:prSet custT="1"/>
      <dgm:spPr/>
      <dgm:t>
        <a:bodyPr/>
        <a:lstStyle/>
        <a:p>
          <a:pPr algn="l"/>
          <a:r>
            <a:rPr lang="en-US" sz="1800" dirty="0"/>
            <a:t>Share meeting notes with everyone</a:t>
          </a:r>
        </a:p>
      </dgm:t>
    </dgm:pt>
    <dgm:pt modelId="{AF3700A9-62CA-4E21-9EE8-35000AFFF805}" type="parTrans" cxnId="{005B0D99-65FC-4D7F-BDA3-6AF2DD00B0CE}">
      <dgm:prSet/>
      <dgm:spPr/>
      <dgm:t>
        <a:bodyPr/>
        <a:lstStyle/>
        <a:p>
          <a:endParaRPr lang="en-US"/>
        </a:p>
      </dgm:t>
    </dgm:pt>
    <dgm:pt modelId="{41657385-7659-4D62-BAFF-9BBB25162B02}" type="sibTrans" cxnId="{005B0D99-65FC-4D7F-BDA3-6AF2DD00B0CE}">
      <dgm:prSet/>
      <dgm:spPr/>
      <dgm:t>
        <a:bodyPr/>
        <a:lstStyle/>
        <a:p>
          <a:endParaRPr lang="en-US"/>
        </a:p>
      </dgm:t>
    </dgm:pt>
    <dgm:pt modelId="{14276B6D-795F-487E-BB5D-2EC29491B2C8}">
      <dgm:prSet custT="1"/>
      <dgm:spPr/>
      <dgm:t>
        <a:bodyPr/>
        <a:lstStyle/>
        <a:p>
          <a:pPr algn="ctr"/>
          <a:r>
            <a:rPr lang="en-US" sz="1800" b="1" dirty="0"/>
            <a:t>Encourage Improvement</a:t>
          </a:r>
        </a:p>
      </dgm:t>
    </dgm:pt>
    <dgm:pt modelId="{F4726992-6C01-433E-BD0E-C18652FCC699}" type="parTrans" cxnId="{40FAB658-A584-4B2D-8ED6-0CD75A6F1F56}">
      <dgm:prSet/>
      <dgm:spPr/>
      <dgm:t>
        <a:bodyPr/>
        <a:lstStyle/>
        <a:p>
          <a:endParaRPr lang="en-US"/>
        </a:p>
      </dgm:t>
    </dgm:pt>
    <dgm:pt modelId="{28EE7A8B-756E-4B77-AECC-216CFB2ADA41}" type="sibTrans" cxnId="{40FAB658-A584-4B2D-8ED6-0CD75A6F1F56}">
      <dgm:prSet phldrT="3"/>
      <dgm:spPr/>
      <dgm:t>
        <a:bodyPr/>
        <a:lstStyle/>
        <a:p>
          <a:r>
            <a:rPr lang="en-US" dirty="0"/>
            <a:t>6</a:t>
          </a:r>
        </a:p>
      </dgm:t>
    </dgm:pt>
    <dgm:pt modelId="{8CEF5487-08EE-4610-A67E-024262E20BD8}">
      <dgm:prSet custT="1"/>
      <dgm:spPr/>
      <dgm:t>
        <a:bodyPr/>
        <a:lstStyle/>
        <a:p>
          <a:pPr algn="l"/>
          <a:r>
            <a:rPr lang="en-US" sz="1800" dirty="0"/>
            <a:t>Ask for feedback to improve meetings.</a:t>
          </a:r>
        </a:p>
      </dgm:t>
    </dgm:pt>
    <dgm:pt modelId="{8705E794-B791-4BC2-AC55-6F8D0CD92AD5}" type="parTrans" cxnId="{DF5CE6C5-7BFE-4E5F-92CD-B4C4344AF174}">
      <dgm:prSet/>
      <dgm:spPr/>
      <dgm:t>
        <a:bodyPr/>
        <a:lstStyle/>
        <a:p>
          <a:endParaRPr lang="en-US"/>
        </a:p>
      </dgm:t>
    </dgm:pt>
    <dgm:pt modelId="{1C96B123-A72E-44A4-8610-86DC44547252}" type="sibTrans" cxnId="{DF5CE6C5-7BFE-4E5F-92CD-B4C4344AF174}">
      <dgm:prSet/>
      <dgm:spPr/>
      <dgm:t>
        <a:bodyPr/>
        <a:lstStyle/>
        <a:p>
          <a:endParaRPr lang="en-US"/>
        </a:p>
      </dgm:t>
    </dgm:pt>
    <dgm:pt modelId="{AF33B41D-3799-42E8-9AA9-ED2F3CAB9FFB}">
      <dgm:prSet custT="1"/>
      <dgm:spPr/>
      <dgm:t>
        <a:bodyPr/>
        <a:lstStyle/>
        <a:p>
          <a:pPr algn="l"/>
          <a:r>
            <a:rPr lang="en-US" sz="1800" dirty="0"/>
            <a:t>Adapt format to the group’s needs.</a:t>
          </a:r>
        </a:p>
      </dgm:t>
    </dgm:pt>
    <dgm:pt modelId="{9D5CB9D3-D337-4BA6-AC43-3662F1192053}" type="parTrans" cxnId="{64461341-40D3-4AD2-9ADB-9953AC901FD8}">
      <dgm:prSet/>
      <dgm:spPr/>
      <dgm:t>
        <a:bodyPr/>
        <a:lstStyle/>
        <a:p>
          <a:endParaRPr lang="en-US"/>
        </a:p>
      </dgm:t>
    </dgm:pt>
    <dgm:pt modelId="{DCBCF97A-122B-4AB4-A0A4-9BA731B85FFF}" type="sibTrans" cxnId="{64461341-40D3-4AD2-9ADB-9953AC901FD8}">
      <dgm:prSet/>
      <dgm:spPr/>
      <dgm:t>
        <a:bodyPr/>
        <a:lstStyle/>
        <a:p>
          <a:endParaRPr lang="en-US"/>
        </a:p>
      </dgm:t>
    </dgm:pt>
    <dgm:pt modelId="{ECF429BD-10F9-40FD-A8E7-7DDCA27393D6}">
      <dgm:prSet custT="1"/>
      <dgm:spPr/>
      <dgm:t>
        <a:bodyPr/>
        <a:lstStyle/>
        <a:p>
          <a:pPr algn="l"/>
          <a:r>
            <a:rPr lang="en-US" sz="1800" dirty="0"/>
            <a:t>Check often if meetings are work well.</a:t>
          </a:r>
        </a:p>
      </dgm:t>
    </dgm:pt>
    <dgm:pt modelId="{01D59CAC-CE65-4858-BB00-2088A1B0A68F}" type="parTrans" cxnId="{C972BB2C-FD7C-4D3C-8383-9CC29FF2C0A5}">
      <dgm:prSet/>
      <dgm:spPr/>
      <dgm:t>
        <a:bodyPr/>
        <a:lstStyle/>
        <a:p>
          <a:endParaRPr lang="en-US"/>
        </a:p>
      </dgm:t>
    </dgm:pt>
    <dgm:pt modelId="{39CAFB99-2566-4731-A839-19DC4A7B0C04}" type="sibTrans" cxnId="{C972BB2C-FD7C-4D3C-8383-9CC29FF2C0A5}">
      <dgm:prSet/>
      <dgm:spPr/>
      <dgm:t>
        <a:bodyPr/>
        <a:lstStyle/>
        <a:p>
          <a:endParaRPr lang="en-US"/>
        </a:p>
      </dgm:t>
    </dgm:pt>
    <dgm:pt modelId="{F8EB7F68-0575-4A1F-AA2F-D21F434E865F}">
      <dgm:prSet custT="1"/>
      <dgm:spPr/>
      <dgm:t>
        <a:bodyPr/>
        <a:lstStyle/>
        <a:p>
          <a:pPr algn="l"/>
          <a:r>
            <a:rPr lang="en-US" sz="1800" dirty="0"/>
            <a:t>Summarize key points and action items.</a:t>
          </a:r>
        </a:p>
      </dgm:t>
    </dgm:pt>
    <dgm:pt modelId="{8CA20F00-6406-4CF2-865B-F046F07AD2CE}" type="sibTrans" cxnId="{37C1EDE0-81EE-4BC0-BA4A-5B37E195AC5A}">
      <dgm:prSet/>
      <dgm:spPr/>
      <dgm:t>
        <a:bodyPr/>
        <a:lstStyle/>
        <a:p>
          <a:endParaRPr lang="en-US"/>
        </a:p>
      </dgm:t>
    </dgm:pt>
    <dgm:pt modelId="{DF0359E3-F6C2-4C17-A5FF-E002E1ECE587}" type="parTrans" cxnId="{37C1EDE0-81EE-4BC0-BA4A-5B37E195AC5A}">
      <dgm:prSet/>
      <dgm:spPr/>
      <dgm:t>
        <a:bodyPr/>
        <a:lstStyle/>
        <a:p>
          <a:endParaRPr lang="en-US"/>
        </a:p>
      </dgm:t>
    </dgm:pt>
    <dgm:pt modelId="{910C37EA-FF57-479C-BBC2-2859DDB60E3B}">
      <dgm:prSet custT="1"/>
      <dgm:spPr/>
      <dgm:t>
        <a:bodyPr/>
        <a:lstStyle/>
        <a:p>
          <a:pPr algn="l"/>
          <a:r>
            <a:rPr lang="en-US" sz="1800" dirty="0"/>
            <a:t>Assign tasks and deadlines.</a:t>
          </a:r>
        </a:p>
      </dgm:t>
    </dgm:pt>
    <dgm:pt modelId="{BB04124E-40E8-4B7E-907F-73E28D62416A}" type="sibTrans" cxnId="{64029C50-F45B-4704-BFA1-DD07B32E7203}">
      <dgm:prSet/>
      <dgm:spPr/>
      <dgm:t>
        <a:bodyPr/>
        <a:lstStyle/>
        <a:p>
          <a:endParaRPr lang="en-US"/>
        </a:p>
      </dgm:t>
    </dgm:pt>
    <dgm:pt modelId="{2AC01362-C589-401A-B02B-DD0F25EDEF62}" type="parTrans" cxnId="{64029C50-F45B-4704-BFA1-DD07B32E7203}">
      <dgm:prSet/>
      <dgm:spPr/>
      <dgm:t>
        <a:bodyPr/>
        <a:lstStyle/>
        <a:p>
          <a:endParaRPr lang="en-US"/>
        </a:p>
      </dgm:t>
    </dgm:pt>
    <dgm:pt modelId="{18811C90-5FA9-4D80-B411-6FE1BF7D75C6}" type="pres">
      <dgm:prSet presAssocID="{76F8F302-9FDA-4A0C-BDC6-E10AB1496BC7}" presName="linearFlow" presStyleCnt="0">
        <dgm:presLayoutVars>
          <dgm:dir/>
          <dgm:animLvl val="lvl"/>
          <dgm:resizeHandles val="exact"/>
        </dgm:presLayoutVars>
      </dgm:prSet>
      <dgm:spPr/>
    </dgm:pt>
    <dgm:pt modelId="{CED308A7-8B3D-4E6B-8D25-44A4A1B9E727}" type="pres">
      <dgm:prSet presAssocID="{7BDC24BA-D7F4-4F04-975B-3BBA907F5D43}" presName="compositeNode" presStyleCnt="0"/>
      <dgm:spPr/>
    </dgm:pt>
    <dgm:pt modelId="{593BA07B-CD63-4CAD-83FE-DC3DD425793E}" type="pres">
      <dgm:prSet presAssocID="{7BDC24BA-D7F4-4F04-975B-3BBA907F5D43}" presName="parTx" presStyleLbl="node1" presStyleIdx="0" presStyleCnt="0">
        <dgm:presLayoutVars>
          <dgm:chMax val="0"/>
          <dgm:chPref val="0"/>
          <dgm:bulletEnabled val="1"/>
        </dgm:presLayoutVars>
      </dgm:prSet>
      <dgm:spPr/>
    </dgm:pt>
    <dgm:pt modelId="{09AF81A4-AAB3-472C-9485-9A13A8E3640C}" type="pres">
      <dgm:prSet presAssocID="{7BDC24BA-D7F4-4F04-975B-3BBA907F5D43}" presName="parSh" presStyleCnt="0"/>
      <dgm:spPr/>
    </dgm:pt>
    <dgm:pt modelId="{A287869F-A034-4956-9F1E-029C3E7062F6}" type="pres">
      <dgm:prSet presAssocID="{7BDC24BA-D7F4-4F04-975B-3BBA907F5D43}" presName="lineNode" presStyleLbl="alignAccFollowNode1" presStyleIdx="0" presStyleCnt="9"/>
      <dgm:spPr/>
    </dgm:pt>
    <dgm:pt modelId="{6921D2A1-75EF-4422-9945-CE6ED7D18C7E}" type="pres">
      <dgm:prSet presAssocID="{7BDC24BA-D7F4-4F04-975B-3BBA907F5D43}" presName="lineArrowNode" presStyleLbl="alignAccFollowNode1" presStyleIdx="1" presStyleCnt="9"/>
      <dgm:spPr/>
    </dgm:pt>
    <dgm:pt modelId="{A3CEB81A-5F83-477B-AF36-E177E9490FE5}" type="pres">
      <dgm:prSet presAssocID="{AB86CBD0-C70D-4551-B706-F517A8652EF4}" presName="sibTransNodeCircle" presStyleLbl="alignNode1" presStyleIdx="0" presStyleCnt="3">
        <dgm:presLayoutVars>
          <dgm:chMax val="0"/>
          <dgm:bulletEnabled/>
        </dgm:presLayoutVars>
      </dgm:prSet>
      <dgm:spPr/>
    </dgm:pt>
    <dgm:pt modelId="{88299315-2A06-478B-B767-F4D92D00F9FD}" type="pres">
      <dgm:prSet presAssocID="{AB86CBD0-C70D-4551-B706-F517A8652EF4}" presName="spacerBetweenCircleAndCallout" presStyleCnt="0">
        <dgm:presLayoutVars/>
      </dgm:prSet>
      <dgm:spPr/>
    </dgm:pt>
    <dgm:pt modelId="{04BB7C0F-37D7-4D50-8DBD-1275533C5053}" type="pres">
      <dgm:prSet presAssocID="{7BDC24BA-D7F4-4F04-975B-3BBA907F5D43}" presName="nodeText" presStyleLbl="alignAccFollowNode1" presStyleIdx="2" presStyleCnt="9">
        <dgm:presLayoutVars>
          <dgm:bulletEnabled val="1"/>
        </dgm:presLayoutVars>
      </dgm:prSet>
      <dgm:spPr/>
    </dgm:pt>
    <dgm:pt modelId="{7B400284-22BE-41EE-A80F-4651796FD70E}" type="pres">
      <dgm:prSet presAssocID="{AB86CBD0-C70D-4551-B706-F517A8652EF4}" presName="sibTransComposite" presStyleCnt="0"/>
      <dgm:spPr/>
    </dgm:pt>
    <dgm:pt modelId="{F075C4FB-2B00-42DA-AAC6-636D287AB82A}" type="pres">
      <dgm:prSet presAssocID="{2734E449-F564-4285-A24D-2EBCE4C0F44E}" presName="compositeNode" presStyleCnt="0"/>
      <dgm:spPr/>
    </dgm:pt>
    <dgm:pt modelId="{7CCB8DAB-E574-48F8-8E30-F9923DE79FD9}" type="pres">
      <dgm:prSet presAssocID="{2734E449-F564-4285-A24D-2EBCE4C0F44E}" presName="parTx" presStyleLbl="node1" presStyleIdx="0" presStyleCnt="0">
        <dgm:presLayoutVars>
          <dgm:chMax val="0"/>
          <dgm:chPref val="0"/>
          <dgm:bulletEnabled val="1"/>
        </dgm:presLayoutVars>
      </dgm:prSet>
      <dgm:spPr/>
    </dgm:pt>
    <dgm:pt modelId="{6DC5BFC5-96C9-4F20-B0FD-7B06F6D53D45}" type="pres">
      <dgm:prSet presAssocID="{2734E449-F564-4285-A24D-2EBCE4C0F44E}" presName="parSh" presStyleCnt="0"/>
      <dgm:spPr/>
    </dgm:pt>
    <dgm:pt modelId="{DE9C7476-38DE-465A-90AF-8ACC5FE21A86}" type="pres">
      <dgm:prSet presAssocID="{2734E449-F564-4285-A24D-2EBCE4C0F44E}" presName="lineNode" presStyleLbl="alignAccFollowNode1" presStyleIdx="3" presStyleCnt="9"/>
      <dgm:spPr/>
    </dgm:pt>
    <dgm:pt modelId="{810A6F84-6BD1-41CB-B867-60F908EC8DC0}" type="pres">
      <dgm:prSet presAssocID="{2734E449-F564-4285-A24D-2EBCE4C0F44E}" presName="lineArrowNode" presStyleLbl="alignAccFollowNode1" presStyleIdx="4" presStyleCnt="9"/>
      <dgm:spPr/>
    </dgm:pt>
    <dgm:pt modelId="{0D998710-D372-400E-93FA-DE45CFF2F7AA}" type="pres">
      <dgm:prSet presAssocID="{A13B40DA-2E3A-4BFD-9BA7-88805A94C085}" presName="sibTransNodeCircle" presStyleLbl="alignNode1" presStyleIdx="1" presStyleCnt="3">
        <dgm:presLayoutVars>
          <dgm:chMax val="0"/>
          <dgm:bulletEnabled/>
        </dgm:presLayoutVars>
      </dgm:prSet>
      <dgm:spPr/>
    </dgm:pt>
    <dgm:pt modelId="{F3C5CBDD-482C-41C7-95A6-BFC2232A2CDB}" type="pres">
      <dgm:prSet presAssocID="{A13B40DA-2E3A-4BFD-9BA7-88805A94C085}" presName="spacerBetweenCircleAndCallout" presStyleCnt="0">
        <dgm:presLayoutVars/>
      </dgm:prSet>
      <dgm:spPr/>
    </dgm:pt>
    <dgm:pt modelId="{7FDC7DB7-CBFB-49EC-AC11-1C2FCBBE4481}" type="pres">
      <dgm:prSet presAssocID="{2734E449-F564-4285-A24D-2EBCE4C0F44E}" presName="nodeText" presStyleLbl="alignAccFollowNode1" presStyleIdx="5" presStyleCnt="9">
        <dgm:presLayoutVars>
          <dgm:bulletEnabled val="1"/>
        </dgm:presLayoutVars>
      </dgm:prSet>
      <dgm:spPr/>
    </dgm:pt>
    <dgm:pt modelId="{CA706575-D5FF-48CC-B057-7281CB57952E}" type="pres">
      <dgm:prSet presAssocID="{A13B40DA-2E3A-4BFD-9BA7-88805A94C085}" presName="sibTransComposite" presStyleCnt="0"/>
      <dgm:spPr/>
    </dgm:pt>
    <dgm:pt modelId="{67270D85-9479-42D1-AB62-9D3CBF97BA68}" type="pres">
      <dgm:prSet presAssocID="{14276B6D-795F-487E-BB5D-2EC29491B2C8}" presName="compositeNode" presStyleCnt="0"/>
      <dgm:spPr/>
    </dgm:pt>
    <dgm:pt modelId="{1CDF2F88-EEAB-4931-A9FF-8F02ADD916B0}" type="pres">
      <dgm:prSet presAssocID="{14276B6D-795F-487E-BB5D-2EC29491B2C8}" presName="parTx" presStyleLbl="node1" presStyleIdx="0" presStyleCnt="0">
        <dgm:presLayoutVars>
          <dgm:chMax val="0"/>
          <dgm:chPref val="0"/>
          <dgm:bulletEnabled val="1"/>
        </dgm:presLayoutVars>
      </dgm:prSet>
      <dgm:spPr/>
    </dgm:pt>
    <dgm:pt modelId="{F5191DDE-41F4-4EEF-9748-40B350F31F46}" type="pres">
      <dgm:prSet presAssocID="{14276B6D-795F-487E-BB5D-2EC29491B2C8}" presName="parSh" presStyleCnt="0"/>
      <dgm:spPr/>
    </dgm:pt>
    <dgm:pt modelId="{057B36BA-44FA-49D8-9CF3-7BF8125FA895}" type="pres">
      <dgm:prSet presAssocID="{14276B6D-795F-487E-BB5D-2EC29491B2C8}" presName="lineNode" presStyleLbl="alignAccFollowNode1" presStyleIdx="6" presStyleCnt="9"/>
      <dgm:spPr/>
    </dgm:pt>
    <dgm:pt modelId="{1F0B52C2-A18D-4381-B7A2-844CA65DF22A}" type="pres">
      <dgm:prSet presAssocID="{14276B6D-795F-487E-BB5D-2EC29491B2C8}" presName="lineArrowNode" presStyleLbl="alignAccFollowNode1" presStyleIdx="7" presStyleCnt="9"/>
      <dgm:spPr/>
    </dgm:pt>
    <dgm:pt modelId="{5B119667-A67E-4238-A0ED-2CEB860F9850}" type="pres">
      <dgm:prSet presAssocID="{28EE7A8B-756E-4B77-AECC-216CFB2ADA41}" presName="sibTransNodeCircle" presStyleLbl="alignNode1" presStyleIdx="2" presStyleCnt="3">
        <dgm:presLayoutVars>
          <dgm:chMax val="0"/>
          <dgm:bulletEnabled/>
        </dgm:presLayoutVars>
      </dgm:prSet>
      <dgm:spPr/>
    </dgm:pt>
    <dgm:pt modelId="{91066349-C58C-434C-9EFC-11638F3FD49D}" type="pres">
      <dgm:prSet presAssocID="{28EE7A8B-756E-4B77-AECC-216CFB2ADA41}" presName="spacerBetweenCircleAndCallout" presStyleCnt="0">
        <dgm:presLayoutVars/>
      </dgm:prSet>
      <dgm:spPr/>
    </dgm:pt>
    <dgm:pt modelId="{139C73D8-6F99-4998-8753-BBF5F0043586}" type="pres">
      <dgm:prSet presAssocID="{14276B6D-795F-487E-BB5D-2EC29491B2C8}" presName="nodeText" presStyleLbl="alignAccFollowNode1" presStyleIdx="8" presStyleCnt="9">
        <dgm:presLayoutVars>
          <dgm:bulletEnabled val="1"/>
        </dgm:presLayoutVars>
      </dgm:prSet>
      <dgm:spPr/>
    </dgm:pt>
  </dgm:ptLst>
  <dgm:cxnLst>
    <dgm:cxn modelId="{F542B008-2830-4FA3-955A-F399B9B8E59C}" type="presOf" srcId="{08F5F4D1-A875-41D8-833E-F2A4434E9E75}" destId="{04BB7C0F-37D7-4D50-8DBD-1275533C5053}" srcOrd="0" destOrd="2" presId="urn:microsoft.com/office/officeart/2016/7/layout/LinearArrowProcessNumbered"/>
    <dgm:cxn modelId="{BFF54814-59FD-4043-9430-74C7E2C5D801}" srcId="{7BDC24BA-D7F4-4F04-975B-3BBA907F5D43}" destId="{F00164DB-3064-4B99-A4E8-824184138DC8}" srcOrd="0" destOrd="0" parTransId="{A860D895-14E1-47E5-AAC4-FD153DB038F0}" sibTransId="{D54B42DB-5767-4B1F-A935-08C9219A29FC}"/>
    <dgm:cxn modelId="{959DA917-3FBB-4D01-942B-89F107D081EF}" srcId="{76F8F302-9FDA-4A0C-BDC6-E10AB1496BC7}" destId="{2734E449-F564-4285-A24D-2EBCE4C0F44E}" srcOrd="1" destOrd="0" parTransId="{82FB3811-BAE7-4ACF-8C49-09D02347AAAA}" sibTransId="{A13B40DA-2E3A-4BFD-9BA7-88805A94C085}"/>
    <dgm:cxn modelId="{63BDFE19-0B93-4483-B5D0-411AC9489B13}" type="presOf" srcId="{ECF429BD-10F9-40FD-A8E7-7DDCA27393D6}" destId="{139C73D8-6F99-4998-8753-BBF5F0043586}" srcOrd="0" destOrd="3" presId="urn:microsoft.com/office/officeart/2016/7/layout/LinearArrowProcessNumbered"/>
    <dgm:cxn modelId="{7A3DF229-2042-4BC9-BB6D-60B30687F0EB}" type="presOf" srcId="{6B00235E-2940-4466-9127-80248246DC4C}" destId="{04BB7C0F-37D7-4D50-8DBD-1275533C5053}" srcOrd="0" destOrd="3" presId="urn:microsoft.com/office/officeart/2016/7/layout/LinearArrowProcessNumbered"/>
    <dgm:cxn modelId="{C972BB2C-FD7C-4D3C-8383-9CC29FF2C0A5}" srcId="{14276B6D-795F-487E-BB5D-2EC29491B2C8}" destId="{ECF429BD-10F9-40FD-A8E7-7DDCA27393D6}" srcOrd="2" destOrd="0" parTransId="{01D59CAC-CE65-4858-BB00-2088A1B0A68F}" sibTransId="{39CAFB99-2566-4731-A839-19DC4A7B0C04}"/>
    <dgm:cxn modelId="{49052E33-1776-40B9-B16F-0F6C7242454F}" type="presOf" srcId="{AB86CBD0-C70D-4551-B706-F517A8652EF4}" destId="{A3CEB81A-5F83-477B-AF36-E177E9490FE5}" srcOrd="0" destOrd="0" presId="urn:microsoft.com/office/officeart/2016/7/layout/LinearArrowProcessNumbered"/>
    <dgm:cxn modelId="{554BC35E-5022-49A8-918E-91DD60450513}" srcId="{7BDC24BA-D7F4-4F04-975B-3BBA907F5D43}" destId="{08F5F4D1-A875-41D8-833E-F2A4434E9E75}" srcOrd="1" destOrd="0" parTransId="{615E67AC-97FA-4AE2-8018-96E3A37DAC0C}" sibTransId="{0205A250-633C-408E-97C2-8F2AE1F71201}"/>
    <dgm:cxn modelId="{C9DF955F-9FCA-4573-8141-31572AC8B0C8}" type="presOf" srcId="{76F8F302-9FDA-4A0C-BDC6-E10AB1496BC7}" destId="{18811C90-5FA9-4D80-B411-6FE1BF7D75C6}" srcOrd="0" destOrd="0" presId="urn:microsoft.com/office/officeart/2016/7/layout/LinearArrowProcessNumbered"/>
    <dgm:cxn modelId="{64461341-40D3-4AD2-9ADB-9953AC901FD8}" srcId="{14276B6D-795F-487E-BB5D-2EC29491B2C8}" destId="{AF33B41D-3799-42E8-9AA9-ED2F3CAB9FFB}" srcOrd="1" destOrd="0" parTransId="{9D5CB9D3-D337-4BA6-AC43-3662F1192053}" sibTransId="{DCBCF97A-122B-4AB4-A0A4-9BA731B85FFF}"/>
    <dgm:cxn modelId="{39770742-F317-45F2-888D-3658DA6C45D8}" type="presOf" srcId="{14276B6D-795F-487E-BB5D-2EC29491B2C8}" destId="{139C73D8-6F99-4998-8753-BBF5F0043586}" srcOrd="0" destOrd="0" presId="urn:microsoft.com/office/officeart/2016/7/layout/LinearArrowProcessNumbered"/>
    <dgm:cxn modelId="{64029C50-F45B-4704-BFA1-DD07B32E7203}" srcId="{2734E449-F564-4285-A24D-2EBCE4C0F44E}" destId="{910C37EA-FF57-479C-BBC2-2859DDB60E3B}" srcOrd="1" destOrd="0" parTransId="{2AC01362-C589-401A-B02B-DD0F25EDEF62}" sibTransId="{BB04124E-40E8-4B7E-907F-73E28D62416A}"/>
    <dgm:cxn modelId="{40FAB658-A584-4B2D-8ED6-0CD75A6F1F56}" srcId="{76F8F302-9FDA-4A0C-BDC6-E10AB1496BC7}" destId="{14276B6D-795F-487E-BB5D-2EC29491B2C8}" srcOrd="2" destOrd="0" parTransId="{F4726992-6C01-433E-BD0E-C18652FCC699}" sibTransId="{28EE7A8B-756E-4B77-AECC-216CFB2ADA41}"/>
    <dgm:cxn modelId="{261D027E-FD45-4A89-A201-158334935679}" srcId="{7BDC24BA-D7F4-4F04-975B-3BBA907F5D43}" destId="{6B00235E-2940-4466-9127-80248246DC4C}" srcOrd="2" destOrd="0" parTransId="{182AE83D-8A8C-4000-A693-CDEA86BDCAA9}" sibTransId="{46367F64-FC73-4023-8D4D-216F412A4B8B}"/>
    <dgm:cxn modelId="{06DA6F80-4B48-4CEE-A86C-FF331F5DAD40}" type="presOf" srcId="{F8EB7F68-0575-4A1F-AA2F-D21F434E865F}" destId="{7FDC7DB7-CBFB-49EC-AC11-1C2FCBBE4481}" srcOrd="0" destOrd="1" presId="urn:microsoft.com/office/officeart/2016/7/layout/LinearArrowProcessNumbered"/>
    <dgm:cxn modelId="{2EA24187-7406-4F8E-ADEE-242518B871F2}" type="presOf" srcId="{8CEF5487-08EE-4610-A67E-024262E20BD8}" destId="{139C73D8-6F99-4998-8753-BBF5F0043586}" srcOrd="0" destOrd="1" presId="urn:microsoft.com/office/officeart/2016/7/layout/LinearArrowProcessNumbered"/>
    <dgm:cxn modelId="{411FB18E-8980-44EE-B291-5B1F7F6D3240}" srcId="{76F8F302-9FDA-4A0C-BDC6-E10AB1496BC7}" destId="{7BDC24BA-D7F4-4F04-975B-3BBA907F5D43}" srcOrd="0" destOrd="0" parTransId="{FDD61DB8-649D-4C7B-9BFE-23D258B44F4B}" sibTransId="{AB86CBD0-C70D-4551-B706-F517A8652EF4}"/>
    <dgm:cxn modelId="{F0AA5791-E68E-4B93-9E3D-E5C66EDA5825}" type="presOf" srcId="{2734E449-F564-4285-A24D-2EBCE4C0F44E}" destId="{7FDC7DB7-CBFB-49EC-AC11-1C2FCBBE4481}" srcOrd="0" destOrd="0" presId="urn:microsoft.com/office/officeart/2016/7/layout/LinearArrowProcessNumbered"/>
    <dgm:cxn modelId="{6B979A95-BCA0-4301-BCCB-FD80F9AE4BA5}" type="presOf" srcId="{F00164DB-3064-4B99-A4E8-824184138DC8}" destId="{04BB7C0F-37D7-4D50-8DBD-1275533C5053}" srcOrd="0" destOrd="1" presId="urn:microsoft.com/office/officeart/2016/7/layout/LinearArrowProcessNumbered"/>
    <dgm:cxn modelId="{005B0D99-65FC-4D7F-BDA3-6AF2DD00B0CE}" srcId="{2734E449-F564-4285-A24D-2EBCE4C0F44E}" destId="{0B184036-49F4-4B07-AD9E-50F98A8F30BA}" srcOrd="2" destOrd="0" parTransId="{AF3700A9-62CA-4E21-9EE8-35000AFFF805}" sibTransId="{41657385-7659-4D62-BAFF-9BBB25162B02}"/>
    <dgm:cxn modelId="{6161E9BD-8008-4EE1-BDB8-D8218BF5E9E3}" type="presOf" srcId="{910C37EA-FF57-479C-BBC2-2859DDB60E3B}" destId="{7FDC7DB7-CBFB-49EC-AC11-1C2FCBBE4481}" srcOrd="0" destOrd="2" presId="urn:microsoft.com/office/officeart/2016/7/layout/LinearArrowProcessNumbered"/>
    <dgm:cxn modelId="{DF5CE6C5-7BFE-4E5F-92CD-B4C4344AF174}" srcId="{14276B6D-795F-487E-BB5D-2EC29491B2C8}" destId="{8CEF5487-08EE-4610-A67E-024262E20BD8}" srcOrd="0" destOrd="0" parTransId="{8705E794-B791-4BC2-AC55-6F8D0CD92AD5}" sibTransId="{1C96B123-A72E-44A4-8610-86DC44547252}"/>
    <dgm:cxn modelId="{AC53D0CE-AC6A-424D-8529-97DCC7975F88}" type="presOf" srcId="{28EE7A8B-756E-4B77-AECC-216CFB2ADA41}" destId="{5B119667-A67E-4238-A0ED-2CEB860F9850}" srcOrd="0" destOrd="0" presId="urn:microsoft.com/office/officeart/2016/7/layout/LinearArrowProcessNumbered"/>
    <dgm:cxn modelId="{F98197D3-71B3-4628-A3EA-58D4AD3EC456}" type="presOf" srcId="{0B184036-49F4-4B07-AD9E-50F98A8F30BA}" destId="{7FDC7DB7-CBFB-49EC-AC11-1C2FCBBE4481}" srcOrd="0" destOrd="3" presId="urn:microsoft.com/office/officeart/2016/7/layout/LinearArrowProcessNumbered"/>
    <dgm:cxn modelId="{F99065DD-FAAE-4FE1-A6FD-57EDF8EEB9A5}" type="presOf" srcId="{AF33B41D-3799-42E8-9AA9-ED2F3CAB9FFB}" destId="{139C73D8-6F99-4998-8753-BBF5F0043586}" srcOrd="0" destOrd="2" presId="urn:microsoft.com/office/officeart/2016/7/layout/LinearArrowProcessNumbered"/>
    <dgm:cxn modelId="{37C1EDE0-81EE-4BC0-BA4A-5B37E195AC5A}" srcId="{2734E449-F564-4285-A24D-2EBCE4C0F44E}" destId="{F8EB7F68-0575-4A1F-AA2F-D21F434E865F}" srcOrd="0" destOrd="0" parTransId="{DF0359E3-F6C2-4C17-A5FF-E002E1ECE587}" sibTransId="{8CA20F00-6406-4CF2-865B-F046F07AD2CE}"/>
    <dgm:cxn modelId="{A9311DE7-8F8C-48C6-89E9-223586D558C3}" type="presOf" srcId="{7BDC24BA-D7F4-4F04-975B-3BBA907F5D43}" destId="{04BB7C0F-37D7-4D50-8DBD-1275533C5053}" srcOrd="0" destOrd="0" presId="urn:microsoft.com/office/officeart/2016/7/layout/LinearArrowProcessNumbered"/>
    <dgm:cxn modelId="{2300D6F8-15B6-48EC-914D-57B6137CF6CD}" type="presOf" srcId="{A13B40DA-2E3A-4BFD-9BA7-88805A94C085}" destId="{0D998710-D372-400E-93FA-DE45CFF2F7AA}" srcOrd="0" destOrd="0" presId="urn:microsoft.com/office/officeart/2016/7/layout/LinearArrowProcessNumbered"/>
    <dgm:cxn modelId="{C983485A-A719-46A2-9D14-E7F0683EAC16}" type="presParOf" srcId="{18811C90-5FA9-4D80-B411-6FE1BF7D75C6}" destId="{CED308A7-8B3D-4E6B-8D25-44A4A1B9E727}" srcOrd="0" destOrd="0" presId="urn:microsoft.com/office/officeart/2016/7/layout/LinearArrowProcessNumbered"/>
    <dgm:cxn modelId="{E1B28038-42F8-4082-A757-AA10D02559FB}" type="presParOf" srcId="{CED308A7-8B3D-4E6B-8D25-44A4A1B9E727}" destId="{593BA07B-CD63-4CAD-83FE-DC3DD425793E}" srcOrd="0" destOrd="0" presId="urn:microsoft.com/office/officeart/2016/7/layout/LinearArrowProcessNumbered"/>
    <dgm:cxn modelId="{A1129DEF-2897-44F0-A8DD-B2582749878D}" type="presParOf" srcId="{CED308A7-8B3D-4E6B-8D25-44A4A1B9E727}" destId="{09AF81A4-AAB3-472C-9485-9A13A8E3640C}" srcOrd="1" destOrd="0" presId="urn:microsoft.com/office/officeart/2016/7/layout/LinearArrowProcessNumbered"/>
    <dgm:cxn modelId="{1616C61E-1035-49DF-82F4-66484999286E}" type="presParOf" srcId="{09AF81A4-AAB3-472C-9485-9A13A8E3640C}" destId="{A287869F-A034-4956-9F1E-029C3E7062F6}" srcOrd="0" destOrd="0" presId="urn:microsoft.com/office/officeart/2016/7/layout/LinearArrowProcessNumbered"/>
    <dgm:cxn modelId="{2D17EB0A-8E5B-4F2B-8874-D4E9CC550196}" type="presParOf" srcId="{09AF81A4-AAB3-472C-9485-9A13A8E3640C}" destId="{6921D2A1-75EF-4422-9945-CE6ED7D18C7E}" srcOrd="1" destOrd="0" presId="urn:microsoft.com/office/officeart/2016/7/layout/LinearArrowProcessNumbered"/>
    <dgm:cxn modelId="{37C97008-8411-4803-A262-DFBA2AD67270}" type="presParOf" srcId="{09AF81A4-AAB3-472C-9485-9A13A8E3640C}" destId="{A3CEB81A-5F83-477B-AF36-E177E9490FE5}" srcOrd="2" destOrd="0" presId="urn:microsoft.com/office/officeart/2016/7/layout/LinearArrowProcessNumbered"/>
    <dgm:cxn modelId="{B3F1E2C7-BB12-4F46-BE69-E447763660B5}" type="presParOf" srcId="{09AF81A4-AAB3-472C-9485-9A13A8E3640C}" destId="{88299315-2A06-478B-B767-F4D92D00F9FD}" srcOrd="3" destOrd="0" presId="urn:microsoft.com/office/officeart/2016/7/layout/LinearArrowProcessNumbered"/>
    <dgm:cxn modelId="{58CD9CDE-68D1-4AE5-B48D-B4DE409F22F9}" type="presParOf" srcId="{CED308A7-8B3D-4E6B-8D25-44A4A1B9E727}" destId="{04BB7C0F-37D7-4D50-8DBD-1275533C5053}" srcOrd="2" destOrd="0" presId="urn:microsoft.com/office/officeart/2016/7/layout/LinearArrowProcessNumbered"/>
    <dgm:cxn modelId="{E6483ACF-37F6-498B-B892-EF23788D14A1}" type="presParOf" srcId="{18811C90-5FA9-4D80-B411-6FE1BF7D75C6}" destId="{7B400284-22BE-41EE-A80F-4651796FD70E}" srcOrd="1" destOrd="0" presId="urn:microsoft.com/office/officeart/2016/7/layout/LinearArrowProcessNumbered"/>
    <dgm:cxn modelId="{FB53AA89-FA30-425B-96D1-1E7C6FB4BAE0}" type="presParOf" srcId="{18811C90-5FA9-4D80-B411-6FE1BF7D75C6}" destId="{F075C4FB-2B00-42DA-AAC6-636D287AB82A}" srcOrd="2" destOrd="0" presId="urn:microsoft.com/office/officeart/2016/7/layout/LinearArrowProcessNumbered"/>
    <dgm:cxn modelId="{D23CD067-1E47-41BF-9A8D-39B0860B02F9}" type="presParOf" srcId="{F075C4FB-2B00-42DA-AAC6-636D287AB82A}" destId="{7CCB8DAB-E574-48F8-8E30-F9923DE79FD9}" srcOrd="0" destOrd="0" presId="urn:microsoft.com/office/officeart/2016/7/layout/LinearArrowProcessNumbered"/>
    <dgm:cxn modelId="{1115CF43-A91F-4A75-878A-384EDB725269}" type="presParOf" srcId="{F075C4FB-2B00-42DA-AAC6-636D287AB82A}" destId="{6DC5BFC5-96C9-4F20-B0FD-7B06F6D53D45}" srcOrd="1" destOrd="0" presId="urn:microsoft.com/office/officeart/2016/7/layout/LinearArrowProcessNumbered"/>
    <dgm:cxn modelId="{A4722245-B97C-40A7-AF05-D5DAA04F8689}" type="presParOf" srcId="{6DC5BFC5-96C9-4F20-B0FD-7B06F6D53D45}" destId="{DE9C7476-38DE-465A-90AF-8ACC5FE21A86}" srcOrd="0" destOrd="0" presId="urn:microsoft.com/office/officeart/2016/7/layout/LinearArrowProcessNumbered"/>
    <dgm:cxn modelId="{BF8D7745-F038-489E-939C-424CD45A7E63}" type="presParOf" srcId="{6DC5BFC5-96C9-4F20-B0FD-7B06F6D53D45}" destId="{810A6F84-6BD1-41CB-B867-60F908EC8DC0}" srcOrd="1" destOrd="0" presId="urn:microsoft.com/office/officeart/2016/7/layout/LinearArrowProcessNumbered"/>
    <dgm:cxn modelId="{D2506E1C-7DBB-4427-BC6D-1D3E57ABDFF1}" type="presParOf" srcId="{6DC5BFC5-96C9-4F20-B0FD-7B06F6D53D45}" destId="{0D998710-D372-400E-93FA-DE45CFF2F7AA}" srcOrd="2" destOrd="0" presId="urn:microsoft.com/office/officeart/2016/7/layout/LinearArrowProcessNumbered"/>
    <dgm:cxn modelId="{50F79EF5-2AE5-494C-8E59-EA89D8EB7C42}" type="presParOf" srcId="{6DC5BFC5-96C9-4F20-B0FD-7B06F6D53D45}" destId="{F3C5CBDD-482C-41C7-95A6-BFC2232A2CDB}" srcOrd="3" destOrd="0" presId="urn:microsoft.com/office/officeart/2016/7/layout/LinearArrowProcessNumbered"/>
    <dgm:cxn modelId="{E7BB0901-A5CE-4375-98C3-5EC2FA7CE564}" type="presParOf" srcId="{F075C4FB-2B00-42DA-AAC6-636D287AB82A}" destId="{7FDC7DB7-CBFB-49EC-AC11-1C2FCBBE4481}" srcOrd="2" destOrd="0" presId="urn:microsoft.com/office/officeart/2016/7/layout/LinearArrowProcessNumbered"/>
    <dgm:cxn modelId="{53FE5354-1FC4-4D46-802E-57D9024C278F}" type="presParOf" srcId="{18811C90-5FA9-4D80-B411-6FE1BF7D75C6}" destId="{CA706575-D5FF-48CC-B057-7281CB57952E}" srcOrd="3" destOrd="0" presId="urn:microsoft.com/office/officeart/2016/7/layout/LinearArrowProcessNumbered"/>
    <dgm:cxn modelId="{122BB83F-027F-4916-9A5C-28C46C19FD30}" type="presParOf" srcId="{18811C90-5FA9-4D80-B411-6FE1BF7D75C6}" destId="{67270D85-9479-42D1-AB62-9D3CBF97BA68}" srcOrd="4" destOrd="0" presId="urn:microsoft.com/office/officeart/2016/7/layout/LinearArrowProcessNumbered"/>
    <dgm:cxn modelId="{D58884FE-E54D-4D86-9231-AC6B5EA20DC0}" type="presParOf" srcId="{67270D85-9479-42D1-AB62-9D3CBF97BA68}" destId="{1CDF2F88-EEAB-4931-A9FF-8F02ADD916B0}" srcOrd="0" destOrd="0" presId="urn:microsoft.com/office/officeart/2016/7/layout/LinearArrowProcessNumbered"/>
    <dgm:cxn modelId="{A438A177-EF3E-4D04-9443-11B0A69683B3}" type="presParOf" srcId="{67270D85-9479-42D1-AB62-9D3CBF97BA68}" destId="{F5191DDE-41F4-4EEF-9748-40B350F31F46}" srcOrd="1" destOrd="0" presId="urn:microsoft.com/office/officeart/2016/7/layout/LinearArrowProcessNumbered"/>
    <dgm:cxn modelId="{394D4EAE-7300-4B35-A7BD-4B23F6C70478}" type="presParOf" srcId="{F5191DDE-41F4-4EEF-9748-40B350F31F46}" destId="{057B36BA-44FA-49D8-9CF3-7BF8125FA895}" srcOrd="0" destOrd="0" presId="urn:microsoft.com/office/officeart/2016/7/layout/LinearArrowProcessNumbered"/>
    <dgm:cxn modelId="{ECBAF0D9-6D67-4ED7-BE73-1741B783EEA4}" type="presParOf" srcId="{F5191DDE-41F4-4EEF-9748-40B350F31F46}" destId="{1F0B52C2-A18D-4381-B7A2-844CA65DF22A}" srcOrd="1" destOrd="0" presId="urn:microsoft.com/office/officeart/2016/7/layout/LinearArrowProcessNumbered"/>
    <dgm:cxn modelId="{C99E9537-0E5D-4F88-8D55-79F6303E7561}" type="presParOf" srcId="{F5191DDE-41F4-4EEF-9748-40B350F31F46}" destId="{5B119667-A67E-4238-A0ED-2CEB860F9850}" srcOrd="2" destOrd="0" presId="urn:microsoft.com/office/officeart/2016/7/layout/LinearArrowProcessNumbered"/>
    <dgm:cxn modelId="{783C21F6-75DF-4DBC-B2BE-72538621C185}" type="presParOf" srcId="{F5191DDE-41F4-4EEF-9748-40B350F31F46}" destId="{91066349-C58C-434C-9EFC-11638F3FD49D}" srcOrd="3" destOrd="0" presId="urn:microsoft.com/office/officeart/2016/7/layout/LinearArrowProcessNumbered"/>
    <dgm:cxn modelId="{F3393276-777F-4B5D-831C-B165A317FF99}" type="presParOf" srcId="{67270D85-9479-42D1-AB62-9D3CBF97BA68}" destId="{139C73D8-6F99-4998-8753-BBF5F004358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4C6B0-9469-4FA9-96E8-1ADE5B2B4E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045109-067F-4019-AC56-0E494924CE0F}">
      <dgm:prSet/>
      <dgm:spPr/>
      <dgm:t>
        <a:bodyPr/>
        <a:lstStyle/>
        <a:p>
          <a:r>
            <a:rPr lang="en-US" b="1" dirty="0"/>
            <a:t>Belonging is more important than just taking part. </a:t>
          </a:r>
        </a:p>
      </dgm:t>
    </dgm:pt>
    <dgm:pt modelId="{28D1AB77-81B1-424F-9A4D-52E5C15E78C2}" type="parTrans" cxnId="{4C9BC3B7-65B6-4822-8EE2-747A24F2E2F6}">
      <dgm:prSet/>
      <dgm:spPr/>
      <dgm:t>
        <a:bodyPr/>
        <a:lstStyle/>
        <a:p>
          <a:endParaRPr lang="en-US"/>
        </a:p>
      </dgm:t>
    </dgm:pt>
    <dgm:pt modelId="{00390D83-BE7D-4616-9373-F5FF10204D04}" type="sibTrans" cxnId="{4C9BC3B7-65B6-4822-8EE2-747A24F2E2F6}">
      <dgm:prSet/>
      <dgm:spPr/>
      <dgm:t>
        <a:bodyPr/>
        <a:lstStyle/>
        <a:p>
          <a:endParaRPr lang="en-US"/>
        </a:p>
      </dgm:t>
    </dgm:pt>
    <dgm:pt modelId="{2B4F9ED1-4CCE-457D-849C-0CFE7CD4A8DD}">
      <dgm:prSet/>
      <dgm:spPr/>
      <dgm:t>
        <a:bodyPr/>
        <a:lstStyle/>
        <a:p>
          <a:r>
            <a:rPr lang="en-US" b="1" dirty="0"/>
            <a:t>Retention is about feeling valued, not just showing up.</a:t>
          </a:r>
        </a:p>
      </dgm:t>
    </dgm:pt>
    <dgm:pt modelId="{E0013F55-C904-4BB8-95ED-D712E8BBD6B2}" type="parTrans" cxnId="{CF886201-D716-42C6-A471-5B86C2387286}">
      <dgm:prSet/>
      <dgm:spPr/>
      <dgm:t>
        <a:bodyPr/>
        <a:lstStyle/>
        <a:p>
          <a:endParaRPr lang="en-US"/>
        </a:p>
      </dgm:t>
    </dgm:pt>
    <dgm:pt modelId="{9A90ED5B-D281-4528-871E-8A4A4ACF60D9}" type="sibTrans" cxnId="{CF886201-D716-42C6-A471-5B86C2387286}">
      <dgm:prSet/>
      <dgm:spPr/>
      <dgm:t>
        <a:bodyPr/>
        <a:lstStyle/>
        <a:p>
          <a:endParaRPr lang="en-US"/>
        </a:p>
      </dgm:t>
    </dgm:pt>
    <dgm:pt modelId="{E7B7B2AA-9DCC-44A5-B252-2FABA80E98AE}">
      <dgm:prSet/>
      <dgm:spPr/>
      <dgm:t>
        <a:bodyPr/>
        <a:lstStyle/>
        <a:p>
          <a:r>
            <a:rPr lang="en-US" b="1" dirty="0"/>
            <a:t>Encourage a culture of caring for each other, not just getting work done.</a:t>
          </a:r>
        </a:p>
      </dgm:t>
    </dgm:pt>
    <dgm:pt modelId="{AE737ED9-F7F4-4999-97F1-E615AFBE335A}" type="parTrans" cxnId="{835A19E0-95D4-4A6A-AF0E-F487B391F1A3}">
      <dgm:prSet/>
      <dgm:spPr/>
      <dgm:t>
        <a:bodyPr/>
        <a:lstStyle/>
        <a:p>
          <a:endParaRPr lang="en-US"/>
        </a:p>
      </dgm:t>
    </dgm:pt>
    <dgm:pt modelId="{5D6969A4-E988-4D63-A8CE-1EEC469D6745}" type="sibTrans" cxnId="{835A19E0-95D4-4A6A-AF0E-F487B391F1A3}">
      <dgm:prSet/>
      <dgm:spPr/>
      <dgm:t>
        <a:bodyPr/>
        <a:lstStyle/>
        <a:p>
          <a:endParaRPr lang="en-US"/>
        </a:p>
      </dgm:t>
    </dgm:pt>
    <dgm:pt modelId="{8D36EB50-7193-4ED3-B056-B6B00D24BE20}">
      <dgm:prSet/>
      <dgm:spPr/>
      <dgm:t>
        <a:bodyPr/>
        <a:lstStyle/>
        <a:p>
          <a:r>
            <a:rPr lang="en-US" b="1" dirty="0"/>
            <a:t>Show the impact and ask for  feedback.</a:t>
          </a:r>
        </a:p>
      </dgm:t>
    </dgm:pt>
    <dgm:pt modelId="{3C28A23B-FCDB-4866-B19D-73834980AB48}" type="parTrans" cxnId="{14BDC195-695C-45EE-9A3E-4D4CC05C4EF8}">
      <dgm:prSet/>
      <dgm:spPr/>
      <dgm:t>
        <a:bodyPr/>
        <a:lstStyle/>
        <a:p>
          <a:endParaRPr lang="en-US"/>
        </a:p>
      </dgm:t>
    </dgm:pt>
    <dgm:pt modelId="{3F43D681-EB95-4C32-B123-3FE6665DC03B}" type="sibTrans" cxnId="{14BDC195-695C-45EE-9A3E-4D4CC05C4EF8}">
      <dgm:prSet/>
      <dgm:spPr/>
      <dgm:t>
        <a:bodyPr/>
        <a:lstStyle/>
        <a:p>
          <a:endParaRPr lang="en-US"/>
        </a:p>
      </dgm:t>
    </dgm:pt>
    <dgm:pt modelId="{963B23E8-8548-46C5-8A96-BB125E535E1A}">
      <dgm:prSet/>
      <dgm:spPr/>
      <dgm:t>
        <a:bodyPr/>
        <a:lstStyle/>
        <a:p>
          <a:r>
            <a:rPr lang="en-US" b="1" dirty="0"/>
            <a:t>Celebrate the role they played in making things better.</a:t>
          </a:r>
        </a:p>
      </dgm:t>
    </dgm:pt>
    <dgm:pt modelId="{A839E6A7-4EF2-4EA2-8EF1-F9DF87D0B316}" type="parTrans" cxnId="{19EDD8EB-6EB6-4D0E-BE9D-7E8E4DF6A0B2}">
      <dgm:prSet/>
      <dgm:spPr/>
      <dgm:t>
        <a:bodyPr/>
        <a:lstStyle/>
        <a:p>
          <a:endParaRPr lang="en-US"/>
        </a:p>
      </dgm:t>
    </dgm:pt>
    <dgm:pt modelId="{64C7744A-0B22-42A5-B5CD-80FD09B7D22B}" type="sibTrans" cxnId="{19EDD8EB-6EB6-4D0E-BE9D-7E8E4DF6A0B2}">
      <dgm:prSet/>
      <dgm:spPr/>
      <dgm:t>
        <a:bodyPr/>
        <a:lstStyle/>
        <a:p>
          <a:endParaRPr lang="en-US"/>
        </a:p>
      </dgm:t>
    </dgm:pt>
    <dgm:pt modelId="{03188971-BFB8-4531-8C5B-AA4DC4EDF10B}" type="pres">
      <dgm:prSet presAssocID="{26F4C6B0-9469-4FA9-96E8-1ADE5B2B4E4E}" presName="diagram" presStyleCnt="0">
        <dgm:presLayoutVars>
          <dgm:dir/>
          <dgm:resizeHandles val="exact"/>
        </dgm:presLayoutVars>
      </dgm:prSet>
      <dgm:spPr/>
    </dgm:pt>
    <dgm:pt modelId="{7276A1B7-C1D1-4115-B9D8-B5EB0FFC3A11}" type="pres">
      <dgm:prSet presAssocID="{09045109-067F-4019-AC56-0E494924CE0F}" presName="node" presStyleLbl="node1" presStyleIdx="0" presStyleCnt="5">
        <dgm:presLayoutVars>
          <dgm:bulletEnabled val="1"/>
        </dgm:presLayoutVars>
      </dgm:prSet>
      <dgm:spPr/>
    </dgm:pt>
    <dgm:pt modelId="{9775CAF0-A29F-401A-A98C-09014C615018}" type="pres">
      <dgm:prSet presAssocID="{00390D83-BE7D-4616-9373-F5FF10204D04}" presName="sibTrans" presStyleCnt="0"/>
      <dgm:spPr/>
    </dgm:pt>
    <dgm:pt modelId="{9B9C6F48-F679-41A2-B298-60155ED6E97B}" type="pres">
      <dgm:prSet presAssocID="{2B4F9ED1-4CCE-457D-849C-0CFE7CD4A8DD}" presName="node" presStyleLbl="node1" presStyleIdx="1" presStyleCnt="5">
        <dgm:presLayoutVars>
          <dgm:bulletEnabled val="1"/>
        </dgm:presLayoutVars>
      </dgm:prSet>
      <dgm:spPr/>
    </dgm:pt>
    <dgm:pt modelId="{CAA5E3EC-B51E-4D85-A1EE-09C0F1C42C4D}" type="pres">
      <dgm:prSet presAssocID="{9A90ED5B-D281-4528-871E-8A4A4ACF60D9}" presName="sibTrans" presStyleCnt="0"/>
      <dgm:spPr/>
    </dgm:pt>
    <dgm:pt modelId="{3BC15754-C726-44CA-9E48-0B47F9808012}" type="pres">
      <dgm:prSet presAssocID="{E7B7B2AA-9DCC-44A5-B252-2FABA80E98AE}" presName="node" presStyleLbl="node1" presStyleIdx="2" presStyleCnt="5">
        <dgm:presLayoutVars>
          <dgm:bulletEnabled val="1"/>
        </dgm:presLayoutVars>
      </dgm:prSet>
      <dgm:spPr/>
    </dgm:pt>
    <dgm:pt modelId="{11D755E9-9FB3-408A-AB85-6967FBBB6AAA}" type="pres">
      <dgm:prSet presAssocID="{5D6969A4-E988-4D63-A8CE-1EEC469D6745}" presName="sibTrans" presStyleCnt="0"/>
      <dgm:spPr/>
    </dgm:pt>
    <dgm:pt modelId="{44D29AF7-27D9-49DC-BC02-7EE4DC470C8F}" type="pres">
      <dgm:prSet presAssocID="{8D36EB50-7193-4ED3-B056-B6B00D24BE20}" presName="node" presStyleLbl="node1" presStyleIdx="3" presStyleCnt="5">
        <dgm:presLayoutVars>
          <dgm:bulletEnabled val="1"/>
        </dgm:presLayoutVars>
      </dgm:prSet>
      <dgm:spPr/>
    </dgm:pt>
    <dgm:pt modelId="{F77BB4A1-A220-48C4-B66B-B70E849F92BE}" type="pres">
      <dgm:prSet presAssocID="{3F43D681-EB95-4C32-B123-3FE6665DC03B}" presName="sibTrans" presStyleCnt="0"/>
      <dgm:spPr/>
    </dgm:pt>
    <dgm:pt modelId="{CDA2562B-6FD1-49B4-8D74-4253069BE04E}" type="pres">
      <dgm:prSet presAssocID="{963B23E8-8548-46C5-8A96-BB125E535E1A}" presName="node" presStyleLbl="node1" presStyleIdx="4" presStyleCnt="5">
        <dgm:presLayoutVars>
          <dgm:bulletEnabled val="1"/>
        </dgm:presLayoutVars>
      </dgm:prSet>
      <dgm:spPr/>
    </dgm:pt>
  </dgm:ptLst>
  <dgm:cxnLst>
    <dgm:cxn modelId="{CF886201-D716-42C6-A471-5B86C2387286}" srcId="{26F4C6B0-9469-4FA9-96E8-1ADE5B2B4E4E}" destId="{2B4F9ED1-4CCE-457D-849C-0CFE7CD4A8DD}" srcOrd="1" destOrd="0" parTransId="{E0013F55-C904-4BB8-95ED-D712E8BBD6B2}" sibTransId="{9A90ED5B-D281-4528-871E-8A4A4ACF60D9}"/>
    <dgm:cxn modelId="{78398734-AB1F-462E-8A47-E21ED3D12299}" type="presOf" srcId="{8D36EB50-7193-4ED3-B056-B6B00D24BE20}" destId="{44D29AF7-27D9-49DC-BC02-7EE4DC470C8F}" srcOrd="0" destOrd="0" presId="urn:microsoft.com/office/officeart/2005/8/layout/default"/>
    <dgm:cxn modelId="{DDE00339-92DE-4621-9B0C-8C92741870F8}" type="presOf" srcId="{09045109-067F-4019-AC56-0E494924CE0F}" destId="{7276A1B7-C1D1-4115-B9D8-B5EB0FFC3A11}" srcOrd="0" destOrd="0" presId="urn:microsoft.com/office/officeart/2005/8/layout/default"/>
    <dgm:cxn modelId="{AAA3705D-5799-4140-9F83-B903449F37C7}" type="presOf" srcId="{2B4F9ED1-4CCE-457D-849C-0CFE7CD4A8DD}" destId="{9B9C6F48-F679-41A2-B298-60155ED6E97B}" srcOrd="0" destOrd="0" presId="urn:microsoft.com/office/officeart/2005/8/layout/default"/>
    <dgm:cxn modelId="{A3DFD467-5287-4DD7-90B1-5AD22ACA67CE}" type="presOf" srcId="{26F4C6B0-9469-4FA9-96E8-1ADE5B2B4E4E}" destId="{03188971-BFB8-4531-8C5B-AA4DC4EDF10B}" srcOrd="0" destOrd="0" presId="urn:microsoft.com/office/officeart/2005/8/layout/default"/>
    <dgm:cxn modelId="{14BDC195-695C-45EE-9A3E-4D4CC05C4EF8}" srcId="{26F4C6B0-9469-4FA9-96E8-1ADE5B2B4E4E}" destId="{8D36EB50-7193-4ED3-B056-B6B00D24BE20}" srcOrd="3" destOrd="0" parTransId="{3C28A23B-FCDB-4866-B19D-73834980AB48}" sibTransId="{3F43D681-EB95-4C32-B123-3FE6665DC03B}"/>
    <dgm:cxn modelId="{4C9BC3B7-65B6-4822-8EE2-747A24F2E2F6}" srcId="{26F4C6B0-9469-4FA9-96E8-1ADE5B2B4E4E}" destId="{09045109-067F-4019-AC56-0E494924CE0F}" srcOrd="0" destOrd="0" parTransId="{28D1AB77-81B1-424F-9A4D-52E5C15E78C2}" sibTransId="{00390D83-BE7D-4616-9373-F5FF10204D04}"/>
    <dgm:cxn modelId="{835A19E0-95D4-4A6A-AF0E-F487B391F1A3}" srcId="{26F4C6B0-9469-4FA9-96E8-1ADE5B2B4E4E}" destId="{E7B7B2AA-9DCC-44A5-B252-2FABA80E98AE}" srcOrd="2" destOrd="0" parTransId="{AE737ED9-F7F4-4999-97F1-E615AFBE335A}" sibTransId="{5D6969A4-E988-4D63-A8CE-1EEC469D6745}"/>
    <dgm:cxn modelId="{C5864EE3-4860-4C47-A896-E00272C6DD68}" type="presOf" srcId="{E7B7B2AA-9DCC-44A5-B252-2FABA80E98AE}" destId="{3BC15754-C726-44CA-9E48-0B47F9808012}" srcOrd="0" destOrd="0" presId="urn:microsoft.com/office/officeart/2005/8/layout/default"/>
    <dgm:cxn modelId="{19EDD8EB-6EB6-4D0E-BE9D-7E8E4DF6A0B2}" srcId="{26F4C6B0-9469-4FA9-96E8-1ADE5B2B4E4E}" destId="{963B23E8-8548-46C5-8A96-BB125E535E1A}" srcOrd="4" destOrd="0" parTransId="{A839E6A7-4EF2-4EA2-8EF1-F9DF87D0B316}" sibTransId="{64C7744A-0B22-42A5-B5CD-80FD09B7D22B}"/>
    <dgm:cxn modelId="{DE47D9F6-6621-410B-9455-4E82143A4F71}" type="presOf" srcId="{963B23E8-8548-46C5-8A96-BB125E535E1A}" destId="{CDA2562B-6FD1-49B4-8D74-4253069BE04E}" srcOrd="0" destOrd="0" presId="urn:microsoft.com/office/officeart/2005/8/layout/default"/>
    <dgm:cxn modelId="{2090A41E-5A82-47F6-8FD8-D7E320AC9D88}" type="presParOf" srcId="{03188971-BFB8-4531-8C5B-AA4DC4EDF10B}" destId="{7276A1B7-C1D1-4115-B9D8-B5EB0FFC3A11}" srcOrd="0" destOrd="0" presId="urn:microsoft.com/office/officeart/2005/8/layout/default"/>
    <dgm:cxn modelId="{C6A34187-67CA-4B55-ABA7-2E7D29116FC4}" type="presParOf" srcId="{03188971-BFB8-4531-8C5B-AA4DC4EDF10B}" destId="{9775CAF0-A29F-401A-A98C-09014C615018}" srcOrd="1" destOrd="0" presId="urn:microsoft.com/office/officeart/2005/8/layout/default"/>
    <dgm:cxn modelId="{F5A68E1A-CDFF-4F63-ACE1-453D061D6246}" type="presParOf" srcId="{03188971-BFB8-4531-8C5B-AA4DC4EDF10B}" destId="{9B9C6F48-F679-41A2-B298-60155ED6E97B}" srcOrd="2" destOrd="0" presId="urn:microsoft.com/office/officeart/2005/8/layout/default"/>
    <dgm:cxn modelId="{DA57EACF-4EDE-4324-8155-6D131CF7BB81}" type="presParOf" srcId="{03188971-BFB8-4531-8C5B-AA4DC4EDF10B}" destId="{CAA5E3EC-B51E-4D85-A1EE-09C0F1C42C4D}" srcOrd="3" destOrd="0" presId="urn:microsoft.com/office/officeart/2005/8/layout/default"/>
    <dgm:cxn modelId="{68F5CCD5-8F94-45D1-BD97-442D875E1248}" type="presParOf" srcId="{03188971-BFB8-4531-8C5B-AA4DC4EDF10B}" destId="{3BC15754-C726-44CA-9E48-0B47F9808012}" srcOrd="4" destOrd="0" presId="urn:microsoft.com/office/officeart/2005/8/layout/default"/>
    <dgm:cxn modelId="{BBCB109A-6512-4815-95A9-5426D4383BAE}" type="presParOf" srcId="{03188971-BFB8-4531-8C5B-AA4DC4EDF10B}" destId="{11D755E9-9FB3-408A-AB85-6967FBBB6AAA}" srcOrd="5" destOrd="0" presId="urn:microsoft.com/office/officeart/2005/8/layout/default"/>
    <dgm:cxn modelId="{4FBCD853-FCCB-45A8-BC9E-24B113BB8318}" type="presParOf" srcId="{03188971-BFB8-4531-8C5B-AA4DC4EDF10B}" destId="{44D29AF7-27D9-49DC-BC02-7EE4DC470C8F}" srcOrd="6" destOrd="0" presId="urn:microsoft.com/office/officeart/2005/8/layout/default"/>
    <dgm:cxn modelId="{1F7F9863-A303-4906-BC81-5095CADB558D}" type="presParOf" srcId="{03188971-BFB8-4531-8C5B-AA4DC4EDF10B}" destId="{F77BB4A1-A220-48C4-B66B-B70E849F92BE}" srcOrd="7" destOrd="0" presId="urn:microsoft.com/office/officeart/2005/8/layout/default"/>
    <dgm:cxn modelId="{CDB68687-2001-47EF-90D2-92685D3D64AF}" type="presParOf" srcId="{03188971-BFB8-4531-8C5B-AA4DC4EDF10B}" destId="{CDA2562B-6FD1-49B4-8D74-4253069BE0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F4C6B0-9469-4FA9-96E8-1ADE5B2B4E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045109-067F-4019-AC56-0E494924CE0F}">
      <dgm:prSet custT="1"/>
      <dgm:spPr/>
      <dgm:t>
        <a:bodyPr/>
        <a:lstStyle/>
        <a:p>
          <a:r>
            <a:rPr lang="en-US" sz="3000" b="1" dirty="0"/>
            <a:t>Keep people updated by showing: “You said it, and we did it.”</a:t>
          </a:r>
          <a:r>
            <a:rPr lang="en-US" sz="2400" dirty="0"/>
            <a:t>.</a:t>
          </a:r>
          <a:endParaRPr lang="en-US" sz="2400" b="1" dirty="0"/>
        </a:p>
      </dgm:t>
    </dgm:pt>
    <dgm:pt modelId="{28D1AB77-81B1-424F-9A4D-52E5C15E78C2}" type="parTrans" cxnId="{4C9BC3B7-65B6-4822-8EE2-747A24F2E2F6}">
      <dgm:prSet/>
      <dgm:spPr/>
      <dgm:t>
        <a:bodyPr/>
        <a:lstStyle/>
        <a:p>
          <a:endParaRPr lang="en-US"/>
        </a:p>
      </dgm:t>
    </dgm:pt>
    <dgm:pt modelId="{00390D83-BE7D-4616-9373-F5FF10204D04}" type="sibTrans" cxnId="{4C9BC3B7-65B6-4822-8EE2-747A24F2E2F6}">
      <dgm:prSet/>
      <dgm:spPr/>
      <dgm:t>
        <a:bodyPr/>
        <a:lstStyle/>
        <a:p>
          <a:endParaRPr lang="en-US"/>
        </a:p>
      </dgm:t>
    </dgm:pt>
    <dgm:pt modelId="{2B4F9ED1-4CCE-457D-849C-0CFE7CD4A8DD}">
      <dgm:prSet custT="1"/>
      <dgm:spPr/>
      <dgm:t>
        <a:bodyPr/>
        <a:lstStyle/>
        <a:p>
          <a:r>
            <a:rPr lang="en-US" sz="3000" b="1" dirty="0"/>
            <a:t>Provide members with opportunities to learn, lead, and take charge. </a:t>
          </a:r>
        </a:p>
      </dgm:t>
    </dgm:pt>
    <dgm:pt modelId="{E0013F55-C904-4BB8-95ED-D712E8BBD6B2}" type="parTrans" cxnId="{CF886201-D716-42C6-A471-5B86C2387286}">
      <dgm:prSet/>
      <dgm:spPr/>
      <dgm:t>
        <a:bodyPr/>
        <a:lstStyle/>
        <a:p>
          <a:endParaRPr lang="en-US"/>
        </a:p>
      </dgm:t>
    </dgm:pt>
    <dgm:pt modelId="{9A90ED5B-D281-4528-871E-8A4A4ACF60D9}" type="sibTrans" cxnId="{CF886201-D716-42C6-A471-5B86C2387286}">
      <dgm:prSet/>
      <dgm:spPr/>
      <dgm:t>
        <a:bodyPr/>
        <a:lstStyle/>
        <a:p>
          <a:endParaRPr lang="en-US"/>
        </a:p>
      </dgm:t>
    </dgm:pt>
    <dgm:pt modelId="{E7B7B2AA-9DCC-44A5-B252-2FABA80E98AE}">
      <dgm:prSet custT="1"/>
      <dgm:spPr/>
      <dgm:t>
        <a:bodyPr/>
        <a:lstStyle/>
        <a:p>
          <a:r>
            <a:rPr lang="en-US" sz="3000" b="1" dirty="0"/>
            <a:t>Help build transferable skills or create pathways to other roles. </a:t>
          </a:r>
        </a:p>
      </dgm:t>
    </dgm:pt>
    <dgm:pt modelId="{AE737ED9-F7F4-4999-97F1-E615AFBE335A}" type="parTrans" cxnId="{835A19E0-95D4-4A6A-AF0E-F487B391F1A3}">
      <dgm:prSet/>
      <dgm:spPr/>
      <dgm:t>
        <a:bodyPr/>
        <a:lstStyle/>
        <a:p>
          <a:endParaRPr lang="en-US"/>
        </a:p>
      </dgm:t>
    </dgm:pt>
    <dgm:pt modelId="{5D6969A4-E988-4D63-A8CE-1EEC469D6745}" type="sibTrans" cxnId="{835A19E0-95D4-4A6A-AF0E-F487B391F1A3}">
      <dgm:prSet/>
      <dgm:spPr/>
      <dgm:t>
        <a:bodyPr/>
        <a:lstStyle/>
        <a:p>
          <a:endParaRPr lang="en-US"/>
        </a:p>
      </dgm:t>
    </dgm:pt>
    <dgm:pt modelId="{8D36EB50-7193-4ED3-B056-B6B00D24BE20}">
      <dgm:prSet custT="1"/>
      <dgm:spPr/>
      <dgm:t>
        <a:bodyPr/>
        <a:lstStyle/>
        <a:p>
          <a:r>
            <a:rPr lang="en-US" sz="3000" b="1" dirty="0"/>
            <a:t>Regular check-ins, time to connect with peers, help everyone feel safe and hopeful. </a:t>
          </a:r>
        </a:p>
      </dgm:t>
    </dgm:pt>
    <dgm:pt modelId="{3C28A23B-FCDB-4866-B19D-73834980AB48}" type="parTrans" cxnId="{14BDC195-695C-45EE-9A3E-4D4CC05C4EF8}">
      <dgm:prSet/>
      <dgm:spPr/>
      <dgm:t>
        <a:bodyPr/>
        <a:lstStyle/>
        <a:p>
          <a:endParaRPr lang="en-US"/>
        </a:p>
      </dgm:t>
    </dgm:pt>
    <dgm:pt modelId="{3F43D681-EB95-4C32-B123-3FE6665DC03B}" type="sibTrans" cxnId="{14BDC195-695C-45EE-9A3E-4D4CC05C4EF8}">
      <dgm:prSet/>
      <dgm:spPr/>
      <dgm:t>
        <a:bodyPr/>
        <a:lstStyle/>
        <a:p>
          <a:endParaRPr lang="en-US"/>
        </a:p>
      </dgm:t>
    </dgm:pt>
    <dgm:pt modelId="{963B23E8-8548-46C5-8A96-BB125E535E1A}">
      <dgm:prSet custT="1"/>
      <dgm:spPr/>
      <dgm:t>
        <a:bodyPr/>
        <a:lstStyle/>
        <a:p>
          <a:r>
            <a:rPr lang="en-US" sz="3000" b="1" dirty="0"/>
            <a:t>Support the </a:t>
          </a:r>
          <a:r>
            <a:rPr lang="en-US" sz="3000" b="1" i="1" dirty="0"/>
            <a:t>whole person</a:t>
          </a:r>
          <a:r>
            <a:rPr lang="en-US" sz="3000" b="1" dirty="0"/>
            <a:t>, not just their advisory role</a:t>
          </a:r>
          <a:r>
            <a:rPr lang="en-US" sz="3300" b="1" dirty="0"/>
            <a:t>.</a:t>
          </a:r>
        </a:p>
      </dgm:t>
    </dgm:pt>
    <dgm:pt modelId="{A839E6A7-4EF2-4EA2-8EF1-F9DF87D0B316}" type="parTrans" cxnId="{19EDD8EB-6EB6-4D0E-BE9D-7E8E4DF6A0B2}">
      <dgm:prSet/>
      <dgm:spPr/>
      <dgm:t>
        <a:bodyPr/>
        <a:lstStyle/>
        <a:p>
          <a:endParaRPr lang="en-US"/>
        </a:p>
      </dgm:t>
    </dgm:pt>
    <dgm:pt modelId="{64C7744A-0B22-42A5-B5CD-80FD09B7D22B}" type="sibTrans" cxnId="{19EDD8EB-6EB6-4D0E-BE9D-7E8E4DF6A0B2}">
      <dgm:prSet/>
      <dgm:spPr/>
      <dgm:t>
        <a:bodyPr/>
        <a:lstStyle/>
        <a:p>
          <a:endParaRPr lang="en-US"/>
        </a:p>
      </dgm:t>
    </dgm:pt>
    <dgm:pt modelId="{DB87FE20-D029-4682-81CB-8169C47B66C2}" type="pres">
      <dgm:prSet presAssocID="{26F4C6B0-9469-4FA9-96E8-1ADE5B2B4E4E}" presName="diagram" presStyleCnt="0">
        <dgm:presLayoutVars>
          <dgm:dir/>
          <dgm:resizeHandles val="exact"/>
        </dgm:presLayoutVars>
      </dgm:prSet>
      <dgm:spPr/>
    </dgm:pt>
    <dgm:pt modelId="{1D8A8677-5B4A-42F4-B605-99E3A14A58A8}" type="pres">
      <dgm:prSet presAssocID="{09045109-067F-4019-AC56-0E494924CE0F}" presName="node" presStyleLbl="node1" presStyleIdx="0" presStyleCnt="5">
        <dgm:presLayoutVars>
          <dgm:bulletEnabled val="1"/>
        </dgm:presLayoutVars>
      </dgm:prSet>
      <dgm:spPr/>
    </dgm:pt>
    <dgm:pt modelId="{6680C74B-014A-49C3-98BE-61A8848C7D0E}" type="pres">
      <dgm:prSet presAssocID="{00390D83-BE7D-4616-9373-F5FF10204D04}" presName="sibTrans" presStyleCnt="0"/>
      <dgm:spPr/>
    </dgm:pt>
    <dgm:pt modelId="{3B68BFDE-3757-4D38-BD94-48AC0B39FAAA}" type="pres">
      <dgm:prSet presAssocID="{2B4F9ED1-4CCE-457D-849C-0CFE7CD4A8DD}" presName="node" presStyleLbl="node1" presStyleIdx="1" presStyleCnt="5">
        <dgm:presLayoutVars>
          <dgm:bulletEnabled val="1"/>
        </dgm:presLayoutVars>
      </dgm:prSet>
      <dgm:spPr/>
    </dgm:pt>
    <dgm:pt modelId="{83BE1C97-85F8-42F3-8937-F209982629B0}" type="pres">
      <dgm:prSet presAssocID="{9A90ED5B-D281-4528-871E-8A4A4ACF60D9}" presName="sibTrans" presStyleCnt="0"/>
      <dgm:spPr/>
    </dgm:pt>
    <dgm:pt modelId="{42C6FECB-53D2-48EA-B14A-B57AD528EFDE}" type="pres">
      <dgm:prSet presAssocID="{E7B7B2AA-9DCC-44A5-B252-2FABA80E98AE}" presName="node" presStyleLbl="node1" presStyleIdx="2" presStyleCnt="5">
        <dgm:presLayoutVars>
          <dgm:bulletEnabled val="1"/>
        </dgm:presLayoutVars>
      </dgm:prSet>
      <dgm:spPr/>
    </dgm:pt>
    <dgm:pt modelId="{0A885CDA-BE41-4994-A7D3-3EA6CDC0E194}" type="pres">
      <dgm:prSet presAssocID="{5D6969A4-E988-4D63-A8CE-1EEC469D6745}" presName="sibTrans" presStyleCnt="0"/>
      <dgm:spPr/>
    </dgm:pt>
    <dgm:pt modelId="{E2095E6C-F0BE-4A8D-ADF4-107FEDD12134}" type="pres">
      <dgm:prSet presAssocID="{8D36EB50-7193-4ED3-B056-B6B00D24BE20}" presName="node" presStyleLbl="node1" presStyleIdx="3" presStyleCnt="5">
        <dgm:presLayoutVars>
          <dgm:bulletEnabled val="1"/>
        </dgm:presLayoutVars>
      </dgm:prSet>
      <dgm:spPr/>
    </dgm:pt>
    <dgm:pt modelId="{5971F5A4-CE04-457E-A3F6-E730E14E72BD}" type="pres">
      <dgm:prSet presAssocID="{3F43D681-EB95-4C32-B123-3FE6665DC03B}" presName="sibTrans" presStyleCnt="0"/>
      <dgm:spPr/>
    </dgm:pt>
    <dgm:pt modelId="{898363F4-8ADD-4940-A45F-5E92A5793F10}" type="pres">
      <dgm:prSet presAssocID="{963B23E8-8548-46C5-8A96-BB125E535E1A}" presName="node" presStyleLbl="node1" presStyleIdx="4" presStyleCnt="5">
        <dgm:presLayoutVars>
          <dgm:bulletEnabled val="1"/>
        </dgm:presLayoutVars>
      </dgm:prSet>
      <dgm:spPr/>
    </dgm:pt>
  </dgm:ptLst>
  <dgm:cxnLst>
    <dgm:cxn modelId="{CF886201-D716-42C6-A471-5B86C2387286}" srcId="{26F4C6B0-9469-4FA9-96E8-1ADE5B2B4E4E}" destId="{2B4F9ED1-4CCE-457D-849C-0CFE7CD4A8DD}" srcOrd="1" destOrd="0" parTransId="{E0013F55-C904-4BB8-95ED-D712E8BBD6B2}" sibTransId="{9A90ED5B-D281-4528-871E-8A4A4ACF60D9}"/>
    <dgm:cxn modelId="{F4EA1D0B-B8CB-414C-BFED-A729D00FB1A9}" type="presOf" srcId="{8D36EB50-7193-4ED3-B056-B6B00D24BE20}" destId="{E2095E6C-F0BE-4A8D-ADF4-107FEDD12134}" srcOrd="0" destOrd="0" presId="urn:microsoft.com/office/officeart/2005/8/layout/default"/>
    <dgm:cxn modelId="{954D345F-6E4A-4A88-AAF0-B1A9FC5FDA70}" type="presOf" srcId="{09045109-067F-4019-AC56-0E494924CE0F}" destId="{1D8A8677-5B4A-42F4-B605-99E3A14A58A8}" srcOrd="0" destOrd="0" presId="urn:microsoft.com/office/officeart/2005/8/layout/default"/>
    <dgm:cxn modelId="{43D3237C-0492-4B65-A8C9-4A3419CAC53B}" type="presOf" srcId="{963B23E8-8548-46C5-8A96-BB125E535E1A}" destId="{898363F4-8ADD-4940-A45F-5E92A5793F10}" srcOrd="0" destOrd="0" presId="urn:microsoft.com/office/officeart/2005/8/layout/default"/>
    <dgm:cxn modelId="{B25E1795-A448-4AAF-97ED-EF5E6C8B0948}" type="presOf" srcId="{26F4C6B0-9469-4FA9-96E8-1ADE5B2B4E4E}" destId="{DB87FE20-D029-4682-81CB-8169C47B66C2}" srcOrd="0" destOrd="0" presId="urn:microsoft.com/office/officeart/2005/8/layout/default"/>
    <dgm:cxn modelId="{14BDC195-695C-45EE-9A3E-4D4CC05C4EF8}" srcId="{26F4C6B0-9469-4FA9-96E8-1ADE5B2B4E4E}" destId="{8D36EB50-7193-4ED3-B056-B6B00D24BE20}" srcOrd="3" destOrd="0" parTransId="{3C28A23B-FCDB-4866-B19D-73834980AB48}" sibTransId="{3F43D681-EB95-4C32-B123-3FE6665DC03B}"/>
    <dgm:cxn modelId="{8F7E60A8-306B-4648-82B0-D131D94986A9}" type="presOf" srcId="{E7B7B2AA-9DCC-44A5-B252-2FABA80E98AE}" destId="{42C6FECB-53D2-48EA-B14A-B57AD528EFDE}" srcOrd="0" destOrd="0" presId="urn:microsoft.com/office/officeart/2005/8/layout/default"/>
    <dgm:cxn modelId="{4C9BC3B7-65B6-4822-8EE2-747A24F2E2F6}" srcId="{26F4C6B0-9469-4FA9-96E8-1ADE5B2B4E4E}" destId="{09045109-067F-4019-AC56-0E494924CE0F}" srcOrd="0" destOrd="0" parTransId="{28D1AB77-81B1-424F-9A4D-52E5C15E78C2}" sibTransId="{00390D83-BE7D-4616-9373-F5FF10204D04}"/>
    <dgm:cxn modelId="{835A19E0-95D4-4A6A-AF0E-F487B391F1A3}" srcId="{26F4C6B0-9469-4FA9-96E8-1ADE5B2B4E4E}" destId="{E7B7B2AA-9DCC-44A5-B252-2FABA80E98AE}" srcOrd="2" destOrd="0" parTransId="{AE737ED9-F7F4-4999-97F1-E615AFBE335A}" sibTransId="{5D6969A4-E988-4D63-A8CE-1EEC469D6745}"/>
    <dgm:cxn modelId="{19EDD8EB-6EB6-4D0E-BE9D-7E8E4DF6A0B2}" srcId="{26F4C6B0-9469-4FA9-96E8-1ADE5B2B4E4E}" destId="{963B23E8-8548-46C5-8A96-BB125E535E1A}" srcOrd="4" destOrd="0" parTransId="{A839E6A7-4EF2-4EA2-8EF1-F9DF87D0B316}" sibTransId="{64C7744A-0B22-42A5-B5CD-80FD09B7D22B}"/>
    <dgm:cxn modelId="{FE2A84F9-B3CA-4E78-99A3-0DC4E93A8756}" type="presOf" srcId="{2B4F9ED1-4CCE-457D-849C-0CFE7CD4A8DD}" destId="{3B68BFDE-3757-4D38-BD94-48AC0B39FAAA}" srcOrd="0" destOrd="0" presId="urn:microsoft.com/office/officeart/2005/8/layout/default"/>
    <dgm:cxn modelId="{11D6C172-6652-49B9-AC28-A0A53E1AF3F7}" type="presParOf" srcId="{DB87FE20-D029-4682-81CB-8169C47B66C2}" destId="{1D8A8677-5B4A-42F4-B605-99E3A14A58A8}" srcOrd="0" destOrd="0" presId="urn:microsoft.com/office/officeart/2005/8/layout/default"/>
    <dgm:cxn modelId="{6AD3DEEB-5C22-4386-8FC7-BBE42C2F7F01}" type="presParOf" srcId="{DB87FE20-D029-4682-81CB-8169C47B66C2}" destId="{6680C74B-014A-49C3-98BE-61A8848C7D0E}" srcOrd="1" destOrd="0" presId="urn:microsoft.com/office/officeart/2005/8/layout/default"/>
    <dgm:cxn modelId="{76521117-B273-46FC-A3CD-FAA7952AC95B}" type="presParOf" srcId="{DB87FE20-D029-4682-81CB-8169C47B66C2}" destId="{3B68BFDE-3757-4D38-BD94-48AC0B39FAAA}" srcOrd="2" destOrd="0" presId="urn:microsoft.com/office/officeart/2005/8/layout/default"/>
    <dgm:cxn modelId="{6B1A77DE-6117-4E9A-9FD6-6D87DC78E626}" type="presParOf" srcId="{DB87FE20-D029-4682-81CB-8169C47B66C2}" destId="{83BE1C97-85F8-42F3-8937-F209982629B0}" srcOrd="3" destOrd="0" presId="urn:microsoft.com/office/officeart/2005/8/layout/default"/>
    <dgm:cxn modelId="{CD4FEB0D-AC34-4C72-9444-995DDF438E8C}" type="presParOf" srcId="{DB87FE20-D029-4682-81CB-8169C47B66C2}" destId="{42C6FECB-53D2-48EA-B14A-B57AD528EFDE}" srcOrd="4" destOrd="0" presId="urn:microsoft.com/office/officeart/2005/8/layout/default"/>
    <dgm:cxn modelId="{477323E1-1ED4-4FB4-9B01-7BC20EEB8343}" type="presParOf" srcId="{DB87FE20-D029-4682-81CB-8169C47B66C2}" destId="{0A885CDA-BE41-4994-A7D3-3EA6CDC0E194}" srcOrd="5" destOrd="0" presId="urn:microsoft.com/office/officeart/2005/8/layout/default"/>
    <dgm:cxn modelId="{2BA78B1A-2673-4507-AF7F-3BF36FAB17C6}" type="presParOf" srcId="{DB87FE20-D029-4682-81CB-8169C47B66C2}" destId="{E2095E6C-F0BE-4A8D-ADF4-107FEDD12134}" srcOrd="6" destOrd="0" presId="urn:microsoft.com/office/officeart/2005/8/layout/default"/>
    <dgm:cxn modelId="{BE7D7012-D0C2-401D-AE8C-E8CD74F6C8DE}" type="presParOf" srcId="{DB87FE20-D029-4682-81CB-8169C47B66C2}" destId="{5971F5A4-CE04-457E-A3F6-E730E14E72BD}" srcOrd="7" destOrd="0" presId="urn:microsoft.com/office/officeart/2005/8/layout/default"/>
    <dgm:cxn modelId="{45B3D86A-944B-48E1-AF96-D2D51D951EA9}" type="presParOf" srcId="{DB87FE20-D029-4682-81CB-8169C47B66C2}" destId="{898363F4-8ADD-4940-A45F-5E92A5793F1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E7B447-C669-4211-9029-33D5734E7679}"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4442954A-94CB-48E5-9195-F10EA23B6651}">
      <dgm:prSet custT="1"/>
      <dgm:spPr/>
      <dgm:t>
        <a:bodyPr/>
        <a:lstStyle/>
        <a:p>
          <a:r>
            <a:rPr lang="en-US" sz="1800" dirty="0"/>
            <a:t>Co-design means working </a:t>
          </a:r>
          <a:r>
            <a:rPr lang="en-US" sz="1800" i="1" dirty="0"/>
            <a:t>with</a:t>
          </a:r>
          <a:r>
            <a:rPr lang="en-US" sz="1800" dirty="0"/>
            <a:t> people and communities to create something, instead of doing it </a:t>
          </a:r>
          <a:r>
            <a:rPr lang="en-US" sz="1800" i="1" dirty="0"/>
            <a:t>for</a:t>
          </a:r>
          <a:r>
            <a:rPr lang="en-US" sz="1800" dirty="0"/>
            <a:t> them. It makes sure the people most affected by a problem have a strong voice in every part of the process—from the idea to the final plan.</a:t>
          </a:r>
        </a:p>
        <a:p>
          <a:pPr>
            <a:buFont typeface="Arial" panose="020B0604020202020204" pitchFamily="34" charset="0"/>
            <a:buChar char="•"/>
          </a:pPr>
          <a:r>
            <a:rPr lang="en-US" sz="1800" dirty="0"/>
            <a:t>It values lived experience as a form of knowledge.</a:t>
          </a:r>
        </a:p>
        <a:p>
          <a:pPr>
            <a:buFont typeface="Arial" panose="020B0604020202020204" pitchFamily="34" charset="0"/>
            <a:buChar char="•"/>
          </a:pPr>
          <a:r>
            <a:rPr lang="en-US" sz="1800" dirty="0"/>
            <a:t>It builds trust by being open and honest.</a:t>
          </a:r>
        </a:p>
        <a:p>
          <a:pPr>
            <a:buFont typeface="Arial" panose="020B0604020202020204" pitchFamily="34" charset="0"/>
            <a:buChar char="•"/>
          </a:pPr>
          <a:r>
            <a:rPr lang="en-US" sz="1800" dirty="0"/>
            <a:t>It shares power and includes everyone in making decisions.</a:t>
          </a:r>
        </a:p>
        <a:p>
          <a:pPr>
            <a:buFont typeface="Arial" panose="020B0604020202020204" pitchFamily="34" charset="0"/>
            <a:buChar char="•"/>
          </a:pPr>
          <a:r>
            <a:rPr lang="en-US" sz="1800" dirty="0"/>
            <a:t>It lets people who know the problem best help lead the way to solutions.</a:t>
          </a:r>
        </a:p>
      </dgm:t>
    </dgm:pt>
    <dgm:pt modelId="{75B8FD4C-C064-46F3-AF9E-412129AC7975}" type="parTrans" cxnId="{323E442B-BA11-4100-8697-67C123B50BC2}">
      <dgm:prSet/>
      <dgm:spPr/>
      <dgm:t>
        <a:bodyPr/>
        <a:lstStyle/>
        <a:p>
          <a:endParaRPr lang="en-US"/>
        </a:p>
      </dgm:t>
    </dgm:pt>
    <dgm:pt modelId="{190E697B-E717-49EB-8FFA-525853FE79C7}" type="sibTrans" cxnId="{323E442B-BA11-4100-8697-67C123B50BC2}">
      <dgm:prSet/>
      <dgm:spPr/>
      <dgm:t>
        <a:bodyPr/>
        <a:lstStyle/>
        <a:p>
          <a:endParaRPr lang="en-US"/>
        </a:p>
      </dgm:t>
    </dgm:pt>
    <dgm:pt modelId="{488D3870-CB6A-4431-AD44-70C66C67A38C}">
      <dgm:prSet custT="1"/>
      <dgm:spPr/>
      <dgm:t>
        <a:bodyPr/>
        <a:lstStyle/>
        <a:p>
          <a:r>
            <a:rPr lang="en-US" sz="1800" dirty="0"/>
            <a:t>Co-design means working together with people who have lived experience through every part of a project. This includes choosing the topic, planning, taking action, and reviewing how it went.</a:t>
          </a:r>
        </a:p>
        <a:p>
          <a:r>
            <a:rPr lang="en-US" sz="1800" dirty="0"/>
            <a:t>It’s a partnership where everyone gets a fair chance to share their ideas, help make decisions and take part in the work.</a:t>
          </a:r>
        </a:p>
        <a:p>
          <a:r>
            <a:rPr lang="en-US" sz="1800" dirty="0"/>
            <a:t>Co-design is more than just being included—it means the voices of people with lived experience help guide the project from beginning to end.</a:t>
          </a:r>
        </a:p>
      </dgm:t>
    </dgm:pt>
    <dgm:pt modelId="{AB1D9396-E470-4518-B9A5-BB92FAEAC047}" type="parTrans" cxnId="{B1252A84-8AA9-45CF-96F9-C6757B982170}">
      <dgm:prSet/>
      <dgm:spPr/>
      <dgm:t>
        <a:bodyPr/>
        <a:lstStyle/>
        <a:p>
          <a:endParaRPr lang="en-US"/>
        </a:p>
      </dgm:t>
    </dgm:pt>
    <dgm:pt modelId="{377D67A4-9453-4EC2-B376-65E2E11A6933}" type="sibTrans" cxnId="{B1252A84-8AA9-45CF-96F9-C6757B982170}">
      <dgm:prSet/>
      <dgm:spPr/>
      <dgm:t>
        <a:bodyPr/>
        <a:lstStyle/>
        <a:p>
          <a:endParaRPr lang="en-US"/>
        </a:p>
      </dgm:t>
    </dgm:pt>
    <dgm:pt modelId="{5DEB2D97-6E49-4C06-8054-8CCCC51848AB}" type="pres">
      <dgm:prSet presAssocID="{DFE7B447-C669-4211-9029-33D5734E7679}" presName="root" presStyleCnt="0">
        <dgm:presLayoutVars>
          <dgm:dir/>
          <dgm:resizeHandles val="exact"/>
        </dgm:presLayoutVars>
      </dgm:prSet>
      <dgm:spPr/>
    </dgm:pt>
    <dgm:pt modelId="{5F678E7E-CE05-4F80-9402-55E9436D4168}" type="pres">
      <dgm:prSet presAssocID="{4442954A-94CB-48E5-9195-F10EA23B6651}" presName="compNode" presStyleCnt="0"/>
      <dgm:spPr/>
    </dgm:pt>
    <dgm:pt modelId="{136C549C-C4A5-48D9-AFB4-57633B1696D0}" type="pres">
      <dgm:prSet presAssocID="{4442954A-94CB-48E5-9195-F10EA23B6651}" presName="bgRect" presStyleLbl="bgShp" presStyleIdx="0" presStyleCnt="2"/>
      <dgm:spPr/>
    </dgm:pt>
    <dgm:pt modelId="{C4248182-0BF1-427F-BE54-A9752DFC56BA}" type="pres">
      <dgm:prSet presAssocID="{4442954A-94CB-48E5-9195-F10EA23B66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DC74AECE-261E-4483-A2DA-4FD34AE51DA5}" type="pres">
      <dgm:prSet presAssocID="{4442954A-94CB-48E5-9195-F10EA23B6651}" presName="spaceRect" presStyleCnt="0"/>
      <dgm:spPr/>
    </dgm:pt>
    <dgm:pt modelId="{DB27AD1D-8220-4BA1-B835-45CA19F8C963}" type="pres">
      <dgm:prSet presAssocID="{4442954A-94CB-48E5-9195-F10EA23B6651}" presName="parTx" presStyleLbl="revTx" presStyleIdx="0" presStyleCnt="2" custScaleX="105512">
        <dgm:presLayoutVars>
          <dgm:chMax val="0"/>
          <dgm:chPref val="0"/>
        </dgm:presLayoutVars>
      </dgm:prSet>
      <dgm:spPr/>
    </dgm:pt>
    <dgm:pt modelId="{0B86A672-1C38-4EA6-91AF-CF0C24E278E4}" type="pres">
      <dgm:prSet presAssocID="{190E697B-E717-49EB-8FFA-525853FE79C7}" presName="sibTrans" presStyleCnt="0"/>
      <dgm:spPr/>
    </dgm:pt>
    <dgm:pt modelId="{B9498A4E-5F38-417F-B8C2-1725BBFC5468}" type="pres">
      <dgm:prSet presAssocID="{488D3870-CB6A-4431-AD44-70C66C67A38C}" presName="compNode" presStyleCnt="0"/>
      <dgm:spPr/>
    </dgm:pt>
    <dgm:pt modelId="{F8BEED72-F0EE-4046-8033-DAD31CFA3813}" type="pres">
      <dgm:prSet presAssocID="{488D3870-CB6A-4431-AD44-70C66C67A38C}" presName="bgRect" presStyleLbl="bgShp" presStyleIdx="1" presStyleCnt="2" custLinFactNeighborX="-3138" custLinFactNeighborY="-2998"/>
      <dgm:spPr/>
    </dgm:pt>
    <dgm:pt modelId="{3ADCEA16-1F8C-4F9E-A34B-AB7A37762672}" type="pres">
      <dgm:prSet presAssocID="{488D3870-CB6A-4431-AD44-70C66C67A3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7FCE2F89-F55A-4985-9A0C-E8625DD1C105}" type="pres">
      <dgm:prSet presAssocID="{488D3870-CB6A-4431-AD44-70C66C67A38C}" presName="spaceRect" presStyleCnt="0"/>
      <dgm:spPr/>
    </dgm:pt>
    <dgm:pt modelId="{25D3A840-BB00-40EF-A052-3F5987BB7152}" type="pres">
      <dgm:prSet presAssocID="{488D3870-CB6A-4431-AD44-70C66C67A38C}" presName="parTx" presStyleLbl="revTx" presStyleIdx="1" presStyleCnt="2" custScaleX="105137">
        <dgm:presLayoutVars>
          <dgm:chMax val="0"/>
          <dgm:chPref val="0"/>
        </dgm:presLayoutVars>
      </dgm:prSet>
      <dgm:spPr/>
    </dgm:pt>
  </dgm:ptLst>
  <dgm:cxnLst>
    <dgm:cxn modelId="{F67AFD23-B86E-42C9-BF3C-29F8D2A987EB}" type="presOf" srcId="{DFE7B447-C669-4211-9029-33D5734E7679}" destId="{5DEB2D97-6E49-4C06-8054-8CCCC51848AB}" srcOrd="0" destOrd="0" presId="urn:microsoft.com/office/officeart/2018/2/layout/IconVerticalSolidList"/>
    <dgm:cxn modelId="{323E442B-BA11-4100-8697-67C123B50BC2}" srcId="{DFE7B447-C669-4211-9029-33D5734E7679}" destId="{4442954A-94CB-48E5-9195-F10EA23B6651}" srcOrd="0" destOrd="0" parTransId="{75B8FD4C-C064-46F3-AF9E-412129AC7975}" sibTransId="{190E697B-E717-49EB-8FFA-525853FE79C7}"/>
    <dgm:cxn modelId="{5A396335-2D0C-4FEC-A5B4-65BB421F51C7}" type="presOf" srcId="{488D3870-CB6A-4431-AD44-70C66C67A38C}" destId="{25D3A840-BB00-40EF-A052-3F5987BB7152}" srcOrd="0" destOrd="0" presId="urn:microsoft.com/office/officeart/2018/2/layout/IconVerticalSolidList"/>
    <dgm:cxn modelId="{B1252A84-8AA9-45CF-96F9-C6757B982170}" srcId="{DFE7B447-C669-4211-9029-33D5734E7679}" destId="{488D3870-CB6A-4431-AD44-70C66C67A38C}" srcOrd="1" destOrd="0" parTransId="{AB1D9396-E470-4518-B9A5-BB92FAEAC047}" sibTransId="{377D67A4-9453-4EC2-B376-65E2E11A6933}"/>
    <dgm:cxn modelId="{9E0965BF-263B-424F-AD24-F4E5B02376CC}" type="presOf" srcId="{4442954A-94CB-48E5-9195-F10EA23B6651}" destId="{DB27AD1D-8220-4BA1-B835-45CA19F8C963}" srcOrd="0" destOrd="0" presId="urn:microsoft.com/office/officeart/2018/2/layout/IconVerticalSolidList"/>
    <dgm:cxn modelId="{20DFBC21-EB8B-450C-837E-39AC28688048}" type="presParOf" srcId="{5DEB2D97-6E49-4C06-8054-8CCCC51848AB}" destId="{5F678E7E-CE05-4F80-9402-55E9436D4168}" srcOrd="0" destOrd="0" presId="urn:microsoft.com/office/officeart/2018/2/layout/IconVerticalSolidList"/>
    <dgm:cxn modelId="{00FB0E78-B655-471C-AC28-C6CA27F70D61}" type="presParOf" srcId="{5F678E7E-CE05-4F80-9402-55E9436D4168}" destId="{136C549C-C4A5-48D9-AFB4-57633B1696D0}" srcOrd="0" destOrd="0" presId="urn:microsoft.com/office/officeart/2018/2/layout/IconVerticalSolidList"/>
    <dgm:cxn modelId="{0024E917-5795-4C88-AC13-E70A43706432}" type="presParOf" srcId="{5F678E7E-CE05-4F80-9402-55E9436D4168}" destId="{C4248182-0BF1-427F-BE54-A9752DFC56BA}" srcOrd="1" destOrd="0" presId="urn:microsoft.com/office/officeart/2018/2/layout/IconVerticalSolidList"/>
    <dgm:cxn modelId="{03A40994-0014-4E53-9FC0-EF88A6C8B5E7}" type="presParOf" srcId="{5F678E7E-CE05-4F80-9402-55E9436D4168}" destId="{DC74AECE-261E-4483-A2DA-4FD34AE51DA5}" srcOrd="2" destOrd="0" presId="urn:microsoft.com/office/officeart/2018/2/layout/IconVerticalSolidList"/>
    <dgm:cxn modelId="{A9EC20A0-E100-4BD0-AAD6-F98FF38BDB2F}" type="presParOf" srcId="{5F678E7E-CE05-4F80-9402-55E9436D4168}" destId="{DB27AD1D-8220-4BA1-B835-45CA19F8C963}" srcOrd="3" destOrd="0" presId="urn:microsoft.com/office/officeart/2018/2/layout/IconVerticalSolidList"/>
    <dgm:cxn modelId="{B2172243-FC3D-4594-BA6C-A7D271B1E8ED}" type="presParOf" srcId="{5DEB2D97-6E49-4C06-8054-8CCCC51848AB}" destId="{0B86A672-1C38-4EA6-91AF-CF0C24E278E4}" srcOrd="1" destOrd="0" presId="urn:microsoft.com/office/officeart/2018/2/layout/IconVerticalSolidList"/>
    <dgm:cxn modelId="{EC850A2D-160E-48E0-B85A-267A771E9458}" type="presParOf" srcId="{5DEB2D97-6E49-4C06-8054-8CCCC51848AB}" destId="{B9498A4E-5F38-417F-B8C2-1725BBFC5468}" srcOrd="2" destOrd="0" presId="urn:microsoft.com/office/officeart/2018/2/layout/IconVerticalSolidList"/>
    <dgm:cxn modelId="{8E08D3FA-12F9-41CA-8C3B-1A936E08B0C9}" type="presParOf" srcId="{B9498A4E-5F38-417F-B8C2-1725BBFC5468}" destId="{F8BEED72-F0EE-4046-8033-DAD31CFA3813}" srcOrd="0" destOrd="0" presId="urn:microsoft.com/office/officeart/2018/2/layout/IconVerticalSolidList"/>
    <dgm:cxn modelId="{BE462B73-05C3-4969-A64F-D1952013346B}" type="presParOf" srcId="{B9498A4E-5F38-417F-B8C2-1725BBFC5468}" destId="{3ADCEA16-1F8C-4F9E-A34B-AB7A37762672}" srcOrd="1" destOrd="0" presId="urn:microsoft.com/office/officeart/2018/2/layout/IconVerticalSolidList"/>
    <dgm:cxn modelId="{635BCCE5-4BF5-4854-93E6-810C8EF03D33}" type="presParOf" srcId="{B9498A4E-5F38-417F-B8C2-1725BBFC5468}" destId="{7FCE2F89-F55A-4985-9A0C-E8625DD1C105}" srcOrd="2" destOrd="0" presId="urn:microsoft.com/office/officeart/2018/2/layout/IconVerticalSolidList"/>
    <dgm:cxn modelId="{9DD728FC-714B-44FC-97E3-DC27057C26E2}" type="presParOf" srcId="{B9498A4E-5F38-417F-B8C2-1725BBFC5468}" destId="{25D3A840-BB00-40EF-A052-3F5987BB71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56082-D385-4357-AE41-4409DE8BAE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F98137-461D-40EF-9DD7-051A79AF055C}">
      <dgm:prSet custT="1"/>
      <dgm:spPr/>
      <dgm:t>
        <a:bodyPr/>
        <a:lstStyle/>
        <a:p>
          <a:r>
            <a:rPr lang="en-US" sz="1800" b="1" dirty="0"/>
            <a:t>Set Intentions &amp; Build Relationships.</a:t>
          </a:r>
          <a:endParaRPr lang="en-US" sz="1800" dirty="0"/>
        </a:p>
      </dgm:t>
    </dgm:pt>
    <dgm:pt modelId="{26952018-0533-4F61-ABF8-0D36B33FEA52}" type="parTrans" cxnId="{30A9CBD8-82A2-497F-ADAB-A4105BC8F060}">
      <dgm:prSet/>
      <dgm:spPr/>
      <dgm:t>
        <a:bodyPr/>
        <a:lstStyle/>
        <a:p>
          <a:endParaRPr lang="en-US"/>
        </a:p>
      </dgm:t>
    </dgm:pt>
    <dgm:pt modelId="{C6533307-3F5B-4262-828C-93EE4BC5F240}" type="sibTrans" cxnId="{30A9CBD8-82A2-497F-ADAB-A4105BC8F060}">
      <dgm:prSet/>
      <dgm:spPr/>
      <dgm:t>
        <a:bodyPr/>
        <a:lstStyle/>
        <a:p>
          <a:endParaRPr lang="en-US"/>
        </a:p>
      </dgm:t>
    </dgm:pt>
    <dgm:pt modelId="{618C4C84-527F-4B53-9D7D-57BACB17B1A7}">
      <dgm:prSet custT="1"/>
      <dgm:spPr/>
      <dgm:t>
        <a:bodyPr/>
        <a:lstStyle/>
        <a:p>
          <a:r>
            <a:rPr lang="en-US" sz="1800" b="1" dirty="0"/>
            <a:t>Define the purpose </a:t>
          </a:r>
          <a:r>
            <a:rPr lang="en-US" sz="1800" b="1" i="1" dirty="0"/>
            <a:t>with</a:t>
          </a:r>
          <a:r>
            <a:rPr lang="en-US" sz="1800" b="1" dirty="0"/>
            <a:t>, not </a:t>
          </a:r>
          <a:r>
            <a:rPr lang="en-US" sz="1800" b="1" i="1" dirty="0"/>
            <a:t>for</a:t>
          </a:r>
          <a:r>
            <a:rPr lang="en-US" sz="1800" b="1" dirty="0"/>
            <a:t>, LEx</a:t>
          </a:r>
          <a:r>
            <a:rPr lang="en-US" sz="1800" dirty="0"/>
            <a:t>.</a:t>
          </a:r>
        </a:p>
      </dgm:t>
    </dgm:pt>
    <dgm:pt modelId="{E15F212A-5837-4FAC-8C43-4890632B262E}" type="parTrans" cxnId="{F0F5415F-7065-45D8-8D74-04FF70C82C1B}">
      <dgm:prSet/>
      <dgm:spPr/>
      <dgm:t>
        <a:bodyPr/>
        <a:lstStyle/>
        <a:p>
          <a:endParaRPr lang="en-US"/>
        </a:p>
      </dgm:t>
    </dgm:pt>
    <dgm:pt modelId="{CD9444EE-231E-473D-8C09-19D7385B7D7D}" type="sibTrans" cxnId="{F0F5415F-7065-45D8-8D74-04FF70C82C1B}">
      <dgm:prSet/>
      <dgm:spPr/>
      <dgm:t>
        <a:bodyPr/>
        <a:lstStyle/>
        <a:p>
          <a:endParaRPr lang="en-US"/>
        </a:p>
      </dgm:t>
    </dgm:pt>
    <dgm:pt modelId="{70BFDF2D-65A9-4D62-A6FC-F8F9FA8C3BEC}">
      <dgm:prSet custT="1"/>
      <dgm:spPr/>
      <dgm:t>
        <a:bodyPr/>
        <a:lstStyle/>
        <a:p>
          <a:r>
            <a:rPr lang="en-US" sz="1800" b="1"/>
            <a:t>Invest in trust-building and relational groundwork</a:t>
          </a:r>
          <a:r>
            <a:rPr lang="en-US" sz="1800"/>
            <a:t>.</a:t>
          </a:r>
          <a:endParaRPr lang="en-US" sz="1800" dirty="0"/>
        </a:p>
      </dgm:t>
    </dgm:pt>
    <dgm:pt modelId="{AC1731AD-8E59-4604-B9A0-7EF250C99D30}" type="parTrans" cxnId="{0A872431-6EDA-44F7-9A81-92952BEF81F7}">
      <dgm:prSet/>
      <dgm:spPr/>
      <dgm:t>
        <a:bodyPr/>
        <a:lstStyle/>
        <a:p>
          <a:endParaRPr lang="en-US"/>
        </a:p>
      </dgm:t>
    </dgm:pt>
    <dgm:pt modelId="{02153F3B-5D88-4A15-8091-FCC2EAEE58FD}" type="sibTrans" cxnId="{0A872431-6EDA-44F7-9A81-92952BEF81F7}">
      <dgm:prSet/>
      <dgm:spPr/>
      <dgm:t>
        <a:bodyPr/>
        <a:lstStyle/>
        <a:p>
          <a:endParaRPr lang="en-US"/>
        </a:p>
      </dgm:t>
    </dgm:pt>
    <dgm:pt modelId="{04EAD14D-077A-4378-BCC5-50305DA1CC5D}">
      <dgm:prSet custT="1"/>
      <dgm:spPr/>
      <dgm:t>
        <a:bodyPr/>
        <a:lstStyle/>
        <a:p>
          <a:r>
            <a:rPr lang="en-US" sz="1800" b="1"/>
            <a:t>Ensure accessibility and cultural safety from the start.</a:t>
          </a:r>
          <a:endParaRPr lang="en-US" sz="1800" b="1" dirty="0"/>
        </a:p>
      </dgm:t>
    </dgm:pt>
    <dgm:pt modelId="{07972C19-EFEE-486A-81BD-68CDB1B50EB1}" type="parTrans" cxnId="{C624BF9D-79D2-4853-BA58-9D59B78818DB}">
      <dgm:prSet/>
      <dgm:spPr/>
      <dgm:t>
        <a:bodyPr/>
        <a:lstStyle/>
        <a:p>
          <a:endParaRPr lang="en-US"/>
        </a:p>
      </dgm:t>
    </dgm:pt>
    <dgm:pt modelId="{58A66B09-C040-4573-AE83-52E3F52C668F}" type="sibTrans" cxnId="{C624BF9D-79D2-4853-BA58-9D59B78818DB}">
      <dgm:prSet/>
      <dgm:spPr/>
      <dgm:t>
        <a:bodyPr/>
        <a:lstStyle/>
        <a:p>
          <a:endParaRPr lang="en-US"/>
        </a:p>
      </dgm:t>
    </dgm:pt>
    <dgm:pt modelId="{12A1399F-390C-4262-9F01-E583A7F40675}">
      <dgm:prSet custT="1"/>
      <dgm:spPr/>
      <dgm:t>
        <a:bodyPr/>
        <a:lstStyle/>
        <a:p>
          <a:r>
            <a:rPr lang="en-US" sz="1800" b="1" dirty="0"/>
            <a:t> Recruit Collaboratively &amp; Inclusively.</a:t>
          </a:r>
          <a:endParaRPr lang="en-US" sz="1800" dirty="0"/>
        </a:p>
      </dgm:t>
    </dgm:pt>
    <dgm:pt modelId="{417CAC51-DBF3-455E-B26F-5A0BF37F61CD}" type="parTrans" cxnId="{6CD90D5A-4E82-4E7E-8138-56D8CA930030}">
      <dgm:prSet/>
      <dgm:spPr/>
      <dgm:t>
        <a:bodyPr/>
        <a:lstStyle/>
        <a:p>
          <a:endParaRPr lang="en-US"/>
        </a:p>
      </dgm:t>
    </dgm:pt>
    <dgm:pt modelId="{03B94590-000A-4D72-A2C1-D9A4C83F18E2}" type="sibTrans" cxnId="{6CD90D5A-4E82-4E7E-8138-56D8CA930030}">
      <dgm:prSet/>
      <dgm:spPr/>
      <dgm:t>
        <a:bodyPr/>
        <a:lstStyle/>
        <a:p>
          <a:endParaRPr lang="en-US"/>
        </a:p>
      </dgm:t>
    </dgm:pt>
    <dgm:pt modelId="{9992C4DF-D434-475C-BBB6-C75ECF781744}">
      <dgm:prSet custT="1"/>
      <dgm:spPr/>
      <dgm:t>
        <a:bodyPr/>
        <a:lstStyle/>
        <a:p>
          <a:r>
            <a:rPr lang="en-US" sz="1800" b="1"/>
            <a:t>Co-create recruitment criteria with community input.</a:t>
          </a:r>
          <a:endParaRPr lang="en-US" sz="1800" b="1" dirty="0"/>
        </a:p>
      </dgm:t>
    </dgm:pt>
    <dgm:pt modelId="{4D48FFFC-1574-421F-B6DB-02DC8C299FA8}" type="parTrans" cxnId="{B96AB54E-755A-4EEA-912A-678BFD3E6BE0}">
      <dgm:prSet/>
      <dgm:spPr/>
      <dgm:t>
        <a:bodyPr/>
        <a:lstStyle/>
        <a:p>
          <a:endParaRPr lang="en-US"/>
        </a:p>
      </dgm:t>
    </dgm:pt>
    <dgm:pt modelId="{4E2814D9-CB86-4213-B315-397EA582ED78}" type="sibTrans" cxnId="{B96AB54E-755A-4EEA-912A-678BFD3E6BE0}">
      <dgm:prSet/>
      <dgm:spPr/>
      <dgm:t>
        <a:bodyPr/>
        <a:lstStyle/>
        <a:p>
          <a:endParaRPr lang="en-US"/>
        </a:p>
      </dgm:t>
    </dgm:pt>
    <dgm:pt modelId="{69E279D8-15FE-40D6-BF98-5153C4F71A26}">
      <dgm:prSet custT="1"/>
      <dgm:spPr/>
      <dgm:t>
        <a:bodyPr/>
        <a:lstStyle/>
        <a:p>
          <a:r>
            <a:rPr lang="en-US" sz="1800" b="1" dirty="0"/>
            <a:t>Ensure meaningful diversity of LEx is represented.</a:t>
          </a:r>
        </a:p>
      </dgm:t>
    </dgm:pt>
    <dgm:pt modelId="{36E88440-8D9B-41C6-914D-9103924ECC11}" type="parTrans" cxnId="{52B7BBCE-CDC9-4094-A631-B9ADECF99A1C}">
      <dgm:prSet/>
      <dgm:spPr/>
      <dgm:t>
        <a:bodyPr/>
        <a:lstStyle/>
        <a:p>
          <a:endParaRPr lang="en-US"/>
        </a:p>
      </dgm:t>
    </dgm:pt>
    <dgm:pt modelId="{B974BADD-1AC9-4370-89D7-1B83F430E393}" type="sibTrans" cxnId="{52B7BBCE-CDC9-4094-A631-B9ADECF99A1C}">
      <dgm:prSet/>
      <dgm:spPr/>
      <dgm:t>
        <a:bodyPr/>
        <a:lstStyle/>
        <a:p>
          <a:endParaRPr lang="en-US"/>
        </a:p>
      </dgm:t>
    </dgm:pt>
    <dgm:pt modelId="{411F7291-AF64-426E-A171-5EA400AD9E1F}">
      <dgm:prSet custT="1"/>
      <dgm:spPr/>
      <dgm:t>
        <a:bodyPr/>
        <a:lstStyle/>
        <a:p>
          <a:r>
            <a:rPr lang="en-US" sz="1800" b="1"/>
            <a:t>Be clear about roles, time, and pay.</a:t>
          </a:r>
          <a:endParaRPr lang="en-US" sz="1800" b="1" dirty="0"/>
        </a:p>
      </dgm:t>
    </dgm:pt>
    <dgm:pt modelId="{BB27C494-5156-4762-80A7-9F6790551CBF}" type="parTrans" cxnId="{C15BAA30-2353-4DC2-8559-3E4AF2B454B3}">
      <dgm:prSet/>
      <dgm:spPr/>
      <dgm:t>
        <a:bodyPr/>
        <a:lstStyle/>
        <a:p>
          <a:endParaRPr lang="en-US"/>
        </a:p>
      </dgm:t>
    </dgm:pt>
    <dgm:pt modelId="{D6D3DC3B-BC7B-4D2E-8502-66F09162E8AB}" type="sibTrans" cxnId="{C15BAA30-2353-4DC2-8559-3E4AF2B454B3}">
      <dgm:prSet/>
      <dgm:spPr/>
      <dgm:t>
        <a:bodyPr/>
        <a:lstStyle/>
        <a:p>
          <a:endParaRPr lang="en-US"/>
        </a:p>
      </dgm:t>
    </dgm:pt>
    <dgm:pt modelId="{76EE0CA4-ABE1-48A2-8D72-B3768CC5F671}">
      <dgm:prSet custT="1"/>
      <dgm:spPr/>
      <dgm:t>
        <a:bodyPr/>
        <a:lstStyle/>
        <a:p>
          <a:r>
            <a:rPr lang="en-US" sz="1800" b="1" dirty="0"/>
            <a:t>Explore Needs &amp; Priorities Together.</a:t>
          </a:r>
          <a:endParaRPr lang="en-US" sz="1800" dirty="0"/>
        </a:p>
      </dgm:t>
    </dgm:pt>
    <dgm:pt modelId="{03671D64-CCFC-41FD-BF39-E67355AC09F1}" type="parTrans" cxnId="{FE421871-DF9C-46D8-9FED-73158F677C06}">
      <dgm:prSet/>
      <dgm:spPr/>
      <dgm:t>
        <a:bodyPr/>
        <a:lstStyle/>
        <a:p>
          <a:endParaRPr lang="en-US"/>
        </a:p>
      </dgm:t>
    </dgm:pt>
    <dgm:pt modelId="{325583D7-23F6-4D09-8B86-343B04BE13B6}" type="sibTrans" cxnId="{FE421871-DF9C-46D8-9FED-73158F677C06}">
      <dgm:prSet/>
      <dgm:spPr/>
      <dgm:t>
        <a:bodyPr/>
        <a:lstStyle/>
        <a:p>
          <a:endParaRPr lang="en-US"/>
        </a:p>
      </dgm:t>
    </dgm:pt>
    <dgm:pt modelId="{AEEE5C7D-5993-40AF-BFC5-C7A89888253F}">
      <dgm:prSet custT="1"/>
      <dgm:spPr/>
      <dgm:t>
        <a:bodyPr/>
        <a:lstStyle/>
        <a:p>
          <a:r>
            <a:rPr lang="en-US" sz="1800" b="1"/>
            <a:t>Engage inclusively and with trauma awareness</a:t>
          </a:r>
          <a:endParaRPr lang="en-US" sz="1800" b="1" dirty="0"/>
        </a:p>
      </dgm:t>
    </dgm:pt>
    <dgm:pt modelId="{A8EF2936-093E-40A6-9B26-D3F4CC1C0702}" type="parTrans" cxnId="{4EAE358A-14FC-48FB-BE34-5A20E18B4501}">
      <dgm:prSet/>
      <dgm:spPr/>
      <dgm:t>
        <a:bodyPr/>
        <a:lstStyle/>
        <a:p>
          <a:endParaRPr lang="en-US"/>
        </a:p>
      </dgm:t>
    </dgm:pt>
    <dgm:pt modelId="{65BB7B44-3386-4D59-9F53-7B966A85802E}" type="sibTrans" cxnId="{4EAE358A-14FC-48FB-BE34-5A20E18B4501}">
      <dgm:prSet/>
      <dgm:spPr/>
      <dgm:t>
        <a:bodyPr/>
        <a:lstStyle/>
        <a:p>
          <a:endParaRPr lang="en-US"/>
        </a:p>
      </dgm:t>
    </dgm:pt>
    <dgm:pt modelId="{97900EE4-4D72-497F-A27A-8ECC6024EDE2}">
      <dgm:prSet custT="1"/>
      <dgm:spPr/>
      <dgm:t>
        <a:bodyPr/>
        <a:lstStyle/>
        <a:p>
          <a:r>
            <a:rPr lang="en-US" sz="1800" b="1" dirty="0"/>
            <a:t>Let LEx guide what matters—</a:t>
          </a:r>
          <a:r>
            <a:rPr lang="en-US" sz="1800" b="1" i="1" dirty="0"/>
            <a:t>don’t assume the problem</a:t>
          </a:r>
          <a:r>
            <a:rPr lang="en-US" sz="1800" b="1" dirty="0"/>
            <a:t>.</a:t>
          </a:r>
        </a:p>
      </dgm:t>
    </dgm:pt>
    <dgm:pt modelId="{0B5FE28A-B056-41D3-A8BE-050250041255}" type="parTrans" cxnId="{AEC06C1D-B038-4125-9662-53B435A8CC4D}">
      <dgm:prSet/>
      <dgm:spPr/>
      <dgm:t>
        <a:bodyPr/>
        <a:lstStyle/>
        <a:p>
          <a:endParaRPr lang="en-US"/>
        </a:p>
      </dgm:t>
    </dgm:pt>
    <dgm:pt modelId="{533A35CA-7DFA-41B8-B13E-773872591596}" type="sibTrans" cxnId="{AEC06C1D-B038-4125-9662-53B435A8CC4D}">
      <dgm:prSet/>
      <dgm:spPr/>
      <dgm:t>
        <a:bodyPr/>
        <a:lstStyle/>
        <a:p>
          <a:endParaRPr lang="en-US"/>
        </a:p>
      </dgm:t>
    </dgm:pt>
    <dgm:pt modelId="{3ADA7708-CBFC-4BF9-879B-98342C2C701D}">
      <dgm:prSet custT="1"/>
      <dgm:spPr/>
      <dgm:t>
        <a:bodyPr/>
        <a:lstStyle/>
        <a:p>
          <a:r>
            <a:rPr lang="en-US" sz="1800" b="1"/>
            <a:t>Create space for storytelling and different ways of knowing.</a:t>
          </a:r>
          <a:endParaRPr lang="en-US" sz="1800" b="1" dirty="0"/>
        </a:p>
      </dgm:t>
    </dgm:pt>
    <dgm:pt modelId="{DD3AA94D-B31B-415D-8823-4DB8E0754175}" type="parTrans" cxnId="{9C24DBB8-733C-42DD-AE57-8CBC96E31425}">
      <dgm:prSet/>
      <dgm:spPr/>
      <dgm:t>
        <a:bodyPr/>
        <a:lstStyle/>
        <a:p>
          <a:endParaRPr lang="en-US"/>
        </a:p>
      </dgm:t>
    </dgm:pt>
    <dgm:pt modelId="{F45201E9-9E81-4672-8B4D-93AB5B0DD954}" type="sibTrans" cxnId="{9C24DBB8-733C-42DD-AE57-8CBC96E31425}">
      <dgm:prSet/>
      <dgm:spPr/>
      <dgm:t>
        <a:bodyPr/>
        <a:lstStyle/>
        <a:p>
          <a:endParaRPr lang="en-US"/>
        </a:p>
      </dgm:t>
    </dgm:pt>
    <dgm:pt modelId="{0F48328C-3663-4186-8DCC-E8BA1B9885F9}" type="pres">
      <dgm:prSet presAssocID="{E9356082-D385-4357-AE41-4409DE8BAEB9}" presName="diagram" presStyleCnt="0">
        <dgm:presLayoutVars>
          <dgm:dir/>
          <dgm:resizeHandles val="exact"/>
        </dgm:presLayoutVars>
      </dgm:prSet>
      <dgm:spPr/>
    </dgm:pt>
    <dgm:pt modelId="{9B1B296E-FFED-46E5-BBD1-89562724ABC0}" type="pres">
      <dgm:prSet presAssocID="{36F98137-461D-40EF-9DD7-051A79AF055C}" presName="node" presStyleLbl="node1" presStyleIdx="0" presStyleCnt="12">
        <dgm:presLayoutVars>
          <dgm:bulletEnabled val="1"/>
        </dgm:presLayoutVars>
      </dgm:prSet>
      <dgm:spPr/>
    </dgm:pt>
    <dgm:pt modelId="{E47AC892-F80F-4075-9862-6F39BD94D728}" type="pres">
      <dgm:prSet presAssocID="{C6533307-3F5B-4262-828C-93EE4BC5F240}" presName="sibTrans" presStyleCnt="0"/>
      <dgm:spPr/>
    </dgm:pt>
    <dgm:pt modelId="{B20E41E1-518E-4FA9-B0AD-F2BA8B3CB8F0}" type="pres">
      <dgm:prSet presAssocID="{618C4C84-527F-4B53-9D7D-57BACB17B1A7}" presName="node" presStyleLbl="node1" presStyleIdx="1" presStyleCnt="12">
        <dgm:presLayoutVars>
          <dgm:bulletEnabled val="1"/>
        </dgm:presLayoutVars>
      </dgm:prSet>
      <dgm:spPr/>
    </dgm:pt>
    <dgm:pt modelId="{52518A35-2909-48F9-8AA2-4BC3FAA6511A}" type="pres">
      <dgm:prSet presAssocID="{CD9444EE-231E-473D-8C09-19D7385B7D7D}" presName="sibTrans" presStyleCnt="0"/>
      <dgm:spPr/>
    </dgm:pt>
    <dgm:pt modelId="{4D57D7F7-ED4A-465D-BA13-4DF6A7681F2E}" type="pres">
      <dgm:prSet presAssocID="{70BFDF2D-65A9-4D62-A6FC-F8F9FA8C3BEC}" presName="node" presStyleLbl="node1" presStyleIdx="2" presStyleCnt="12">
        <dgm:presLayoutVars>
          <dgm:bulletEnabled val="1"/>
        </dgm:presLayoutVars>
      </dgm:prSet>
      <dgm:spPr/>
    </dgm:pt>
    <dgm:pt modelId="{9DD6E638-5F52-4E0E-8D65-0920F9A80D7B}" type="pres">
      <dgm:prSet presAssocID="{02153F3B-5D88-4A15-8091-FCC2EAEE58FD}" presName="sibTrans" presStyleCnt="0"/>
      <dgm:spPr/>
    </dgm:pt>
    <dgm:pt modelId="{B06E5918-D4FD-4869-80D8-74E5ACA674C6}" type="pres">
      <dgm:prSet presAssocID="{04EAD14D-077A-4378-BCC5-50305DA1CC5D}" presName="node" presStyleLbl="node1" presStyleIdx="3" presStyleCnt="12">
        <dgm:presLayoutVars>
          <dgm:bulletEnabled val="1"/>
        </dgm:presLayoutVars>
      </dgm:prSet>
      <dgm:spPr/>
    </dgm:pt>
    <dgm:pt modelId="{886224B0-6D95-4857-B80D-7C14B947742A}" type="pres">
      <dgm:prSet presAssocID="{58A66B09-C040-4573-AE83-52E3F52C668F}" presName="sibTrans" presStyleCnt="0"/>
      <dgm:spPr/>
    </dgm:pt>
    <dgm:pt modelId="{524A1D4A-C928-42AD-A6C3-9B1ECF91A5E0}" type="pres">
      <dgm:prSet presAssocID="{12A1399F-390C-4262-9F01-E583A7F40675}" presName="node" presStyleLbl="node1" presStyleIdx="4" presStyleCnt="12">
        <dgm:presLayoutVars>
          <dgm:bulletEnabled val="1"/>
        </dgm:presLayoutVars>
      </dgm:prSet>
      <dgm:spPr/>
    </dgm:pt>
    <dgm:pt modelId="{409D105C-4A9C-4A0F-91DF-C477DFD6D772}" type="pres">
      <dgm:prSet presAssocID="{03B94590-000A-4D72-A2C1-D9A4C83F18E2}" presName="sibTrans" presStyleCnt="0"/>
      <dgm:spPr/>
    </dgm:pt>
    <dgm:pt modelId="{DF05E13D-9DA6-4AC9-BB17-B8328237667B}" type="pres">
      <dgm:prSet presAssocID="{9992C4DF-D434-475C-BBB6-C75ECF781744}" presName="node" presStyleLbl="node1" presStyleIdx="5" presStyleCnt="12">
        <dgm:presLayoutVars>
          <dgm:bulletEnabled val="1"/>
        </dgm:presLayoutVars>
      </dgm:prSet>
      <dgm:spPr/>
    </dgm:pt>
    <dgm:pt modelId="{F3628D7F-C940-424D-A39F-6570ACA29548}" type="pres">
      <dgm:prSet presAssocID="{4E2814D9-CB86-4213-B315-397EA582ED78}" presName="sibTrans" presStyleCnt="0"/>
      <dgm:spPr/>
    </dgm:pt>
    <dgm:pt modelId="{019E5445-0B3B-4EBC-A0B5-DD33731AA27D}" type="pres">
      <dgm:prSet presAssocID="{69E279D8-15FE-40D6-BF98-5153C4F71A26}" presName="node" presStyleLbl="node1" presStyleIdx="6" presStyleCnt="12">
        <dgm:presLayoutVars>
          <dgm:bulletEnabled val="1"/>
        </dgm:presLayoutVars>
      </dgm:prSet>
      <dgm:spPr/>
    </dgm:pt>
    <dgm:pt modelId="{E37B27AF-8F16-468A-B0A4-5AE24565B4F8}" type="pres">
      <dgm:prSet presAssocID="{B974BADD-1AC9-4370-89D7-1B83F430E393}" presName="sibTrans" presStyleCnt="0"/>
      <dgm:spPr/>
    </dgm:pt>
    <dgm:pt modelId="{B8487BE8-10AB-4403-B604-68F2FD2C6B3C}" type="pres">
      <dgm:prSet presAssocID="{411F7291-AF64-426E-A171-5EA400AD9E1F}" presName="node" presStyleLbl="node1" presStyleIdx="7" presStyleCnt="12">
        <dgm:presLayoutVars>
          <dgm:bulletEnabled val="1"/>
        </dgm:presLayoutVars>
      </dgm:prSet>
      <dgm:spPr/>
    </dgm:pt>
    <dgm:pt modelId="{81E32F75-7469-4454-B1BC-6D65DED95C88}" type="pres">
      <dgm:prSet presAssocID="{D6D3DC3B-BC7B-4D2E-8502-66F09162E8AB}" presName="sibTrans" presStyleCnt="0"/>
      <dgm:spPr/>
    </dgm:pt>
    <dgm:pt modelId="{FD2DB962-8D45-4649-828E-995AA6A229BB}" type="pres">
      <dgm:prSet presAssocID="{76EE0CA4-ABE1-48A2-8D72-B3768CC5F671}" presName="node" presStyleLbl="node1" presStyleIdx="8" presStyleCnt="12">
        <dgm:presLayoutVars>
          <dgm:bulletEnabled val="1"/>
        </dgm:presLayoutVars>
      </dgm:prSet>
      <dgm:spPr/>
    </dgm:pt>
    <dgm:pt modelId="{998C7008-3796-403A-9F29-0BFF28DCCB7A}" type="pres">
      <dgm:prSet presAssocID="{325583D7-23F6-4D09-8B86-343B04BE13B6}" presName="sibTrans" presStyleCnt="0"/>
      <dgm:spPr/>
    </dgm:pt>
    <dgm:pt modelId="{6AEF8D9B-7688-4CE9-A311-5BC49608DFD3}" type="pres">
      <dgm:prSet presAssocID="{AEEE5C7D-5993-40AF-BFC5-C7A89888253F}" presName="node" presStyleLbl="node1" presStyleIdx="9" presStyleCnt="12">
        <dgm:presLayoutVars>
          <dgm:bulletEnabled val="1"/>
        </dgm:presLayoutVars>
      </dgm:prSet>
      <dgm:spPr/>
    </dgm:pt>
    <dgm:pt modelId="{D8CD7915-FE6D-422D-830F-0653E42E6C37}" type="pres">
      <dgm:prSet presAssocID="{65BB7B44-3386-4D59-9F53-7B966A85802E}" presName="sibTrans" presStyleCnt="0"/>
      <dgm:spPr/>
    </dgm:pt>
    <dgm:pt modelId="{8EE1DBBC-A4B5-4342-86F9-1DED41E8EBD3}" type="pres">
      <dgm:prSet presAssocID="{97900EE4-4D72-497F-A27A-8ECC6024EDE2}" presName="node" presStyleLbl="node1" presStyleIdx="10" presStyleCnt="12">
        <dgm:presLayoutVars>
          <dgm:bulletEnabled val="1"/>
        </dgm:presLayoutVars>
      </dgm:prSet>
      <dgm:spPr/>
    </dgm:pt>
    <dgm:pt modelId="{EE28D4BC-F48A-4786-810F-9E15F23EF944}" type="pres">
      <dgm:prSet presAssocID="{533A35CA-7DFA-41B8-B13E-773872591596}" presName="sibTrans" presStyleCnt="0"/>
      <dgm:spPr/>
    </dgm:pt>
    <dgm:pt modelId="{6D4688DD-0AEA-4525-A3B9-18802B9E628F}" type="pres">
      <dgm:prSet presAssocID="{3ADA7708-CBFC-4BF9-879B-98342C2C701D}" presName="node" presStyleLbl="node1" presStyleIdx="11" presStyleCnt="12">
        <dgm:presLayoutVars>
          <dgm:bulletEnabled val="1"/>
        </dgm:presLayoutVars>
      </dgm:prSet>
      <dgm:spPr/>
    </dgm:pt>
  </dgm:ptLst>
  <dgm:cxnLst>
    <dgm:cxn modelId="{4E545607-71AC-428F-BA56-DC2A10583CB9}" type="presOf" srcId="{04EAD14D-077A-4378-BCC5-50305DA1CC5D}" destId="{B06E5918-D4FD-4869-80D8-74E5ACA674C6}" srcOrd="0" destOrd="0" presId="urn:microsoft.com/office/officeart/2005/8/layout/default"/>
    <dgm:cxn modelId="{AEC06C1D-B038-4125-9662-53B435A8CC4D}" srcId="{E9356082-D385-4357-AE41-4409DE8BAEB9}" destId="{97900EE4-4D72-497F-A27A-8ECC6024EDE2}" srcOrd="10" destOrd="0" parTransId="{0B5FE28A-B056-41D3-A8BE-050250041255}" sibTransId="{533A35CA-7DFA-41B8-B13E-773872591596}"/>
    <dgm:cxn modelId="{AEAEF22B-A058-4776-A74E-A0D90A02EFC8}" type="presOf" srcId="{E9356082-D385-4357-AE41-4409DE8BAEB9}" destId="{0F48328C-3663-4186-8DCC-E8BA1B9885F9}" srcOrd="0" destOrd="0" presId="urn:microsoft.com/office/officeart/2005/8/layout/default"/>
    <dgm:cxn modelId="{C15BAA30-2353-4DC2-8559-3E4AF2B454B3}" srcId="{E9356082-D385-4357-AE41-4409DE8BAEB9}" destId="{411F7291-AF64-426E-A171-5EA400AD9E1F}" srcOrd="7" destOrd="0" parTransId="{BB27C494-5156-4762-80A7-9F6790551CBF}" sibTransId="{D6D3DC3B-BC7B-4D2E-8502-66F09162E8AB}"/>
    <dgm:cxn modelId="{0A872431-6EDA-44F7-9A81-92952BEF81F7}" srcId="{E9356082-D385-4357-AE41-4409DE8BAEB9}" destId="{70BFDF2D-65A9-4D62-A6FC-F8F9FA8C3BEC}" srcOrd="2" destOrd="0" parTransId="{AC1731AD-8E59-4604-B9A0-7EF250C99D30}" sibTransId="{02153F3B-5D88-4A15-8091-FCC2EAEE58FD}"/>
    <dgm:cxn modelId="{90599936-76D3-432C-B98C-59597713F1F0}" type="presOf" srcId="{9992C4DF-D434-475C-BBB6-C75ECF781744}" destId="{DF05E13D-9DA6-4AC9-BB17-B8328237667B}" srcOrd="0" destOrd="0" presId="urn:microsoft.com/office/officeart/2005/8/layout/default"/>
    <dgm:cxn modelId="{5F5CA040-F9F3-4460-BB68-092E7D689CE0}" type="presOf" srcId="{69E279D8-15FE-40D6-BF98-5153C4F71A26}" destId="{019E5445-0B3B-4EBC-A0B5-DD33731AA27D}" srcOrd="0" destOrd="0" presId="urn:microsoft.com/office/officeart/2005/8/layout/default"/>
    <dgm:cxn modelId="{F0F5415F-7065-45D8-8D74-04FF70C82C1B}" srcId="{E9356082-D385-4357-AE41-4409DE8BAEB9}" destId="{618C4C84-527F-4B53-9D7D-57BACB17B1A7}" srcOrd="1" destOrd="0" parTransId="{E15F212A-5837-4FAC-8C43-4890632B262E}" sibTransId="{CD9444EE-231E-473D-8C09-19D7385B7D7D}"/>
    <dgm:cxn modelId="{06FC8762-DFA9-4012-93B2-A16D77164969}" type="presOf" srcId="{618C4C84-527F-4B53-9D7D-57BACB17B1A7}" destId="{B20E41E1-518E-4FA9-B0AD-F2BA8B3CB8F0}" srcOrd="0" destOrd="0" presId="urn:microsoft.com/office/officeart/2005/8/layout/default"/>
    <dgm:cxn modelId="{0F8EED45-355F-49FD-9E90-D137DF714402}" type="presOf" srcId="{411F7291-AF64-426E-A171-5EA400AD9E1F}" destId="{B8487BE8-10AB-4403-B604-68F2FD2C6B3C}" srcOrd="0" destOrd="0" presId="urn:microsoft.com/office/officeart/2005/8/layout/default"/>
    <dgm:cxn modelId="{B96AB54E-755A-4EEA-912A-678BFD3E6BE0}" srcId="{E9356082-D385-4357-AE41-4409DE8BAEB9}" destId="{9992C4DF-D434-475C-BBB6-C75ECF781744}" srcOrd="5" destOrd="0" parTransId="{4D48FFFC-1574-421F-B6DB-02DC8C299FA8}" sibTransId="{4E2814D9-CB86-4213-B315-397EA582ED78}"/>
    <dgm:cxn modelId="{FE421871-DF9C-46D8-9FED-73158F677C06}" srcId="{E9356082-D385-4357-AE41-4409DE8BAEB9}" destId="{76EE0CA4-ABE1-48A2-8D72-B3768CC5F671}" srcOrd="8" destOrd="0" parTransId="{03671D64-CCFC-41FD-BF39-E67355AC09F1}" sibTransId="{325583D7-23F6-4D09-8B86-343B04BE13B6}"/>
    <dgm:cxn modelId="{6CD90D5A-4E82-4E7E-8138-56D8CA930030}" srcId="{E9356082-D385-4357-AE41-4409DE8BAEB9}" destId="{12A1399F-390C-4262-9F01-E583A7F40675}" srcOrd="4" destOrd="0" parTransId="{417CAC51-DBF3-455E-B26F-5A0BF37F61CD}" sibTransId="{03B94590-000A-4D72-A2C1-D9A4C83F18E2}"/>
    <dgm:cxn modelId="{4EAE358A-14FC-48FB-BE34-5A20E18B4501}" srcId="{E9356082-D385-4357-AE41-4409DE8BAEB9}" destId="{AEEE5C7D-5993-40AF-BFC5-C7A89888253F}" srcOrd="9" destOrd="0" parTransId="{A8EF2936-093E-40A6-9B26-D3F4CC1C0702}" sibTransId="{65BB7B44-3386-4D59-9F53-7B966A85802E}"/>
    <dgm:cxn modelId="{B5980897-0786-4EAF-9CEB-7237CAEBEBC0}" type="presOf" srcId="{76EE0CA4-ABE1-48A2-8D72-B3768CC5F671}" destId="{FD2DB962-8D45-4649-828E-995AA6A229BB}" srcOrd="0" destOrd="0" presId="urn:microsoft.com/office/officeart/2005/8/layout/default"/>
    <dgm:cxn modelId="{C624BF9D-79D2-4853-BA58-9D59B78818DB}" srcId="{E9356082-D385-4357-AE41-4409DE8BAEB9}" destId="{04EAD14D-077A-4378-BCC5-50305DA1CC5D}" srcOrd="3" destOrd="0" parTransId="{07972C19-EFEE-486A-81BD-68CDB1B50EB1}" sibTransId="{58A66B09-C040-4573-AE83-52E3F52C668F}"/>
    <dgm:cxn modelId="{AB35759E-6ED1-4352-80D5-CCBFDADCB4E0}" type="presOf" srcId="{70BFDF2D-65A9-4D62-A6FC-F8F9FA8C3BEC}" destId="{4D57D7F7-ED4A-465D-BA13-4DF6A7681F2E}" srcOrd="0" destOrd="0" presId="urn:microsoft.com/office/officeart/2005/8/layout/default"/>
    <dgm:cxn modelId="{6E52D3A4-4735-4571-942A-999447A875A6}" type="presOf" srcId="{3ADA7708-CBFC-4BF9-879B-98342C2C701D}" destId="{6D4688DD-0AEA-4525-A3B9-18802B9E628F}" srcOrd="0" destOrd="0" presId="urn:microsoft.com/office/officeart/2005/8/layout/default"/>
    <dgm:cxn modelId="{9C24DBB8-733C-42DD-AE57-8CBC96E31425}" srcId="{E9356082-D385-4357-AE41-4409DE8BAEB9}" destId="{3ADA7708-CBFC-4BF9-879B-98342C2C701D}" srcOrd="11" destOrd="0" parTransId="{DD3AA94D-B31B-415D-8823-4DB8E0754175}" sibTransId="{F45201E9-9E81-4672-8B4D-93AB5B0DD954}"/>
    <dgm:cxn modelId="{A5AD3FCC-0FE2-4647-B63D-3B1EC3F8B560}" type="presOf" srcId="{36F98137-461D-40EF-9DD7-051A79AF055C}" destId="{9B1B296E-FFED-46E5-BBD1-89562724ABC0}" srcOrd="0" destOrd="0" presId="urn:microsoft.com/office/officeart/2005/8/layout/default"/>
    <dgm:cxn modelId="{52B7BBCE-CDC9-4094-A631-B9ADECF99A1C}" srcId="{E9356082-D385-4357-AE41-4409DE8BAEB9}" destId="{69E279D8-15FE-40D6-BF98-5153C4F71A26}" srcOrd="6" destOrd="0" parTransId="{36E88440-8D9B-41C6-914D-9103924ECC11}" sibTransId="{B974BADD-1AC9-4370-89D7-1B83F430E393}"/>
    <dgm:cxn modelId="{867625CF-3FF9-43F9-840E-BFAAE7A7924C}" type="presOf" srcId="{12A1399F-390C-4262-9F01-E583A7F40675}" destId="{524A1D4A-C928-42AD-A6C3-9B1ECF91A5E0}" srcOrd="0" destOrd="0" presId="urn:microsoft.com/office/officeart/2005/8/layout/default"/>
    <dgm:cxn modelId="{30A9CBD8-82A2-497F-ADAB-A4105BC8F060}" srcId="{E9356082-D385-4357-AE41-4409DE8BAEB9}" destId="{36F98137-461D-40EF-9DD7-051A79AF055C}" srcOrd="0" destOrd="0" parTransId="{26952018-0533-4F61-ABF8-0D36B33FEA52}" sibTransId="{C6533307-3F5B-4262-828C-93EE4BC5F240}"/>
    <dgm:cxn modelId="{C37657F0-F428-4483-8D9D-73CA6AE7014B}" type="presOf" srcId="{AEEE5C7D-5993-40AF-BFC5-C7A89888253F}" destId="{6AEF8D9B-7688-4CE9-A311-5BC49608DFD3}" srcOrd="0" destOrd="0" presId="urn:microsoft.com/office/officeart/2005/8/layout/default"/>
    <dgm:cxn modelId="{F3E5B2F8-CA2C-40BD-8CB5-6246D7A3AC54}" type="presOf" srcId="{97900EE4-4D72-497F-A27A-8ECC6024EDE2}" destId="{8EE1DBBC-A4B5-4342-86F9-1DED41E8EBD3}" srcOrd="0" destOrd="0" presId="urn:microsoft.com/office/officeart/2005/8/layout/default"/>
    <dgm:cxn modelId="{41FD8748-5210-4F34-BEA1-111656473DA9}" type="presParOf" srcId="{0F48328C-3663-4186-8DCC-E8BA1B9885F9}" destId="{9B1B296E-FFED-46E5-BBD1-89562724ABC0}" srcOrd="0" destOrd="0" presId="urn:microsoft.com/office/officeart/2005/8/layout/default"/>
    <dgm:cxn modelId="{E57CA55F-E72D-4414-BF15-2C1701FD3388}" type="presParOf" srcId="{0F48328C-3663-4186-8DCC-E8BA1B9885F9}" destId="{E47AC892-F80F-4075-9862-6F39BD94D728}" srcOrd="1" destOrd="0" presId="urn:microsoft.com/office/officeart/2005/8/layout/default"/>
    <dgm:cxn modelId="{7AEE21C1-2FE8-45E4-B732-262B39C7D3F4}" type="presParOf" srcId="{0F48328C-3663-4186-8DCC-E8BA1B9885F9}" destId="{B20E41E1-518E-4FA9-B0AD-F2BA8B3CB8F0}" srcOrd="2" destOrd="0" presId="urn:microsoft.com/office/officeart/2005/8/layout/default"/>
    <dgm:cxn modelId="{E35182D7-1D55-44C7-9078-46D001E763B9}" type="presParOf" srcId="{0F48328C-3663-4186-8DCC-E8BA1B9885F9}" destId="{52518A35-2909-48F9-8AA2-4BC3FAA6511A}" srcOrd="3" destOrd="0" presId="urn:microsoft.com/office/officeart/2005/8/layout/default"/>
    <dgm:cxn modelId="{7A9B71A8-C777-4185-ADB5-F6A47F3C17C1}" type="presParOf" srcId="{0F48328C-3663-4186-8DCC-E8BA1B9885F9}" destId="{4D57D7F7-ED4A-465D-BA13-4DF6A7681F2E}" srcOrd="4" destOrd="0" presId="urn:microsoft.com/office/officeart/2005/8/layout/default"/>
    <dgm:cxn modelId="{F10842A9-4728-4571-B6FD-E1FD410FBF06}" type="presParOf" srcId="{0F48328C-3663-4186-8DCC-E8BA1B9885F9}" destId="{9DD6E638-5F52-4E0E-8D65-0920F9A80D7B}" srcOrd="5" destOrd="0" presId="urn:microsoft.com/office/officeart/2005/8/layout/default"/>
    <dgm:cxn modelId="{6A124739-364F-473B-99D6-25B13B25362D}" type="presParOf" srcId="{0F48328C-3663-4186-8DCC-E8BA1B9885F9}" destId="{B06E5918-D4FD-4869-80D8-74E5ACA674C6}" srcOrd="6" destOrd="0" presId="urn:microsoft.com/office/officeart/2005/8/layout/default"/>
    <dgm:cxn modelId="{8B7DA0B0-7615-4001-B0C5-F627AF2A523A}" type="presParOf" srcId="{0F48328C-3663-4186-8DCC-E8BA1B9885F9}" destId="{886224B0-6D95-4857-B80D-7C14B947742A}" srcOrd="7" destOrd="0" presId="urn:microsoft.com/office/officeart/2005/8/layout/default"/>
    <dgm:cxn modelId="{0ABD2CA5-7C63-431C-900F-DC3AC24CD2CE}" type="presParOf" srcId="{0F48328C-3663-4186-8DCC-E8BA1B9885F9}" destId="{524A1D4A-C928-42AD-A6C3-9B1ECF91A5E0}" srcOrd="8" destOrd="0" presId="urn:microsoft.com/office/officeart/2005/8/layout/default"/>
    <dgm:cxn modelId="{45E62444-88D8-4E55-A797-342567BE0562}" type="presParOf" srcId="{0F48328C-3663-4186-8DCC-E8BA1B9885F9}" destId="{409D105C-4A9C-4A0F-91DF-C477DFD6D772}" srcOrd="9" destOrd="0" presId="urn:microsoft.com/office/officeart/2005/8/layout/default"/>
    <dgm:cxn modelId="{503D487F-2350-48F8-8B1E-1BB3A2E88641}" type="presParOf" srcId="{0F48328C-3663-4186-8DCC-E8BA1B9885F9}" destId="{DF05E13D-9DA6-4AC9-BB17-B8328237667B}" srcOrd="10" destOrd="0" presId="urn:microsoft.com/office/officeart/2005/8/layout/default"/>
    <dgm:cxn modelId="{048DD8A0-7C1A-4626-909C-32D2D6C7C4F7}" type="presParOf" srcId="{0F48328C-3663-4186-8DCC-E8BA1B9885F9}" destId="{F3628D7F-C940-424D-A39F-6570ACA29548}" srcOrd="11" destOrd="0" presId="urn:microsoft.com/office/officeart/2005/8/layout/default"/>
    <dgm:cxn modelId="{4A41DA9D-1B7F-4C4D-AE71-C20E9AD5ED5D}" type="presParOf" srcId="{0F48328C-3663-4186-8DCC-E8BA1B9885F9}" destId="{019E5445-0B3B-4EBC-A0B5-DD33731AA27D}" srcOrd="12" destOrd="0" presId="urn:microsoft.com/office/officeart/2005/8/layout/default"/>
    <dgm:cxn modelId="{8632BBA2-878C-4847-8259-F7C711B36A4F}" type="presParOf" srcId="{0F48328C-3663-4186-8DCC-E8BA1B9885F9}" destId="{E37B27AF-8F16-468A-B0A4-5AE24565B4F8}" srcOrd="13" destOrd="0" presId="urn:microsoft.com/office/officeart/2005/8/layout/default"/>
    <dgm:cxn modelId="{468BE832-EA0C-4942-8927-A078299285E0}" type="presParOf" srcId="{0F48328C-3663-4186-8DCC-E8BA1B9885F9}" destId="{B8487BE8-10AB-4403-B604-68F2FD2C6B3C}" srcOrd="14" destOrd="0" presId="urn:microsoft.com/office/officeart/2005/8/layout/default"/>
    <dgm:cxn modelId="{AFCAFFE6-7C87-4741-BD30-D4795A43ED72}" type="presParOf" srcId="{0F48328C-3663-4186-8DCC-E8BA1B9885F9}" destId="{81E32F75-7469-4454-B1BC-6D65DED95C88}" srcOrd="15" destOrd="0" presId="urn:microsoft.com/office/officeart/2005/8/layout/default"/>
    <dgm:cxn modelId="{DE0E2845-4210-4D57-ADA8-C895E5DEA170}" type="presParOf" srcId="{0F48328C-3663-4186-8DCC-E8BA1B9885F9}" destId="{FD2DB962-8D45-4649-828E-995AA6A229BB}" srcOrd="16" destOrd="0" presId="urn:microsoft.com/office/officeart/2005/8/layout/default"/>
    <dgm:cxn modelId="{5B59C47F-10F9-4437-B585-99658FD27F48}" type="presParOf" srcId="{0F48328C-3663-4186-8DCC-E8BA1B9885F9}" destId="{998C7008-3796-403A-9F29-0BFF28DCCB7A}" srcOrd="17" destOrd="0" presId="urn:microsoft.com/office/officeart/2005/8/layout/default"/>
    <dgm:cxn modelId="{9AE5187F-C7B2-41A5-A576-72231CE49501}" type="presParOf" srcId="{0F48328C-3663-4186-8DCC-E8BA1B9885F9}" destId="{6AEF8D9B-7688-4CE9-A311-5BC49608DFD3}" srcOrd="18" destOrd="0" presId="urn:microsoft.com/office/officeart/2005/8/layout/default"/>
    <dgm:cxn modelId="{2F1F9C9C-9E98-42A1-82F5-5190578C4DFB}" type="presParOf" srcId="{0F48328C-3663-4186-8DCC-E8BA1B9885F9}" destId="{D8CD7915-FE6D-422D-830F-0653E42E6C37}" srcOrd="19" destOrd="0" presId="urn:microsoft.com/office/officeart/2005/8/layout/default"/>
    <dgm:cxn modelId="{C7296986-61EE-435C-A34A-3A52BE913602}" type="presParOf" srcId="{0F48328C-3663-4186-8DCC-E8BA1B9885F9}" destId="{8EE1DBBC-A4B5-4342-86F9-1DED41E8EBD3}" srcOrd="20" destOrd="0" presId="urn:microsoft.com/office/officeart/2005/8/layout/default"/>
    <dgm:cxn modelId="{702B98E2-D555-4CFA-81F8-AC4306203B71}" type="presParOf" srcId="{0F48328C-3663-4186-8DCC-E8BA1B9885F9}" destId="{EE28D4BC-F48A-4786-810F-9E15F23EF944}" srcOrd="21" destOrd="0" presId="urn:microsoft.com/office/officeart/2005/8/layout/default"/>
    <dgm:cxn modelId="{13AEF3D4-E9D5-427F-8DCC-1C7ECE593301}" type="presParOf" srcId="{0F48328C-3663-4186-8DCC-E8BA1B9885F9}" destId="{6D4688DD-0AEA-4525-A3B9-18802B9E628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D1DF7-7D7F-4B8F-908C-E217758EDC43}">
      <dsp:nvSpPr>
        <dsp:cNvPr id="0" name=""/>
        <dsp:cNvSpPr/>
      </dsp:nvSpPr>
      <dsp:spPr>
        <a:xfrm>
          <a:off x="0" y="4853"/>
          <a:ext cx="8281481" cy="103375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14AA2-2DF7-4195-AF7D-F177F8769EC2}">
      <dsp:nvSpPr>
        <dsp:cNvPr id="0" name=""/>
        <dsp:cNvSpPr/>
      </dsp:nvSpPr>
      <dsp:spPr>
        <a:xfrm>
          <a:off x="312712" y="237449"/>
          <a:ext cx="568567" cy="568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9E179-851E-4AE8-B7DA-700D862D6B9D}">
      <dsp:nvSpPr>
        <dsp:cNvPr id="0" name=""/>
        <dsp:cNvSpPr/>
      </dsp:nvSpPr>
      <dsp:spPr>
        <a:xfrm>
          <a:off x="1193992" y="4853"/>
          <a:ext cx="7087488" cy="10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6" tIns="109406" rIns="109406" bIns="109406"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Sets the Culture</a:t>
          </a:r>
          <a:r>
            <a:rPr lang="en-US" sz="1900" b="0" i="0" kern="1200" baseline="0" dirty="0"/>
            <a:t>: When leadership respect  people with lived experience, it shows everyone that their voices are important and should be part of real decision-making-not just for show.  </a:t>
          </a:r>
          <a:endParaRPr lang="en-US" sz="1900" kern="1200" dirty="0"/>
        </a:p>
      </dsp:txBody>
      <dsp:txXfrm>
        <a:off x="1193992" y="4853"/>
        <a:ext cx="7087488" cy="1033759"/>
      </dsp:txXfrm>
    </dsp:sp>
    <dsp:sp modelId="{401D1A36-9D4E-4164-BB9C-D3624B5C0F3A}">
      <dsp:nvSpPr>
        <dsp:cNvPr id="0" name=""/>
        <dsp:cNvSpPr/>
      </dsp:nvSpPr>
      <dsp:spPr>
        <a:xfrm>
          <a:off x="0" y="1297052"/>
          <a:ext cx="8281481" cy="103375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CCEFE-1AFF-49B2-B0AC-C5495B716DBF}">
      <dsp:nvSpPr>
        <dsp:cNvPr id="0" name=""/>
        <dsp:cNvSpPr/>
      </dsp:nvSpPr>
      <dsp:spPr>
        <a:xfrm>
          <a:off x="312712" y="1529648"/>
          <a:ext cx="568567" cy="568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4F00A-1DC7-4988-89F9-8C0EAFD38271}">
      <dsp:nvSpPr>
        <dsp:cNvPr id="0" name=""/>
        <dsp:cNvSpPr/>
      </dsp:nvSpPr>
      <dsp:spPr>
        <a:xfrm>
          <a:off x="1193992" y="1297052"/>
          <a:ext cx="7087488" cy="10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6" tIns="109406" rIns="109406" bIns="109406" numCol="1" spcCol="1270" anchor="ctr" anchorCtr="0">
          <a:noAutofit/>
        </a:bodyPr>
        <a:lstStyle/>
        <a:p>
          <a:pPr marL="0" lvl="0" indent="0" algn="l" defTabSz="777875">
            <a:lnSpc>
              <a:spcPct val="90000"/>
            </a:lnSpc>
            <a:spcBef>
              <a:spcPct val="0"/>
            </a:spcBef>
            <a:spcAft>
              <a:spcPct val="35000"/>
            </a:spcAft>
            <a:buNone/>
          </a:pPr>
          <a:r>
            <a:rPr lang="en-US" sz="1750" b="1" kern="1200" dirty="0"/>
            <a:t>Drives Resources and Support: </a:t>
          </a:r>
          <a:r>
            <a:rPr lang="en-US" sz="1750" b="0" kern="1200" dirty="0"/>
            <a:t>True support means providing money, staff, and making LEx projects a priority. Without leaders backing them, these efforts often don’t get enough funding and don’t last.</a:t>
          </a:r>
        </a:p>
      </dsp:txBody>
      <dsp:txXfrm>
        <a:off x="1193992" y="1297052"/>
        <a:ext cx="7087488" cy="1033759"/>
      </dsp:txXfrm>
    </dsp:sp>
    <dsp:sp modelId="{E3363341-A916-4FFC-AA4A-265231288717}">
      <dsp:nvSpPr>
        <dsp:cNvPr id="0" name=""/>
        <dsp:cNvSpPr/>
      </dsp:nvSpPr>
      <dsp:spPr>
        <a:xfrm>
          <a:off x="0" y="2589251"/>
          <a:ext cx="8281481" cy="103375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541BC-7DF2-458D-83FB-F9273BBBA0BF}">
      <dsp:nvSpPr>
        <dsp:cNvPr id="0" name=""/>
        <dsp:cNvSpPr/>
      </dsp:nvSpPr>
      <dsp:spPr>
        <a:xfrm>
          <a:off x="312712" y="2821847"/>
          <a:ext cx="568567" cy="5685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9B3E51-0307-454B-A044-F129E4A5DFCA}">
      <dsp:nvSpPr>
        <dsp:cNvPr id="0" name=""/>
        <dsp:cNvSpPr/>
      </dsp:nvSpPr>
      <dsp:spPr>
        <a:xfrm>
          <a:off x="1193992" y="2589251"/>
          <a:ext cx="7087488" cy="10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6" tIns="109406" rIns="109406" bIns="109406" numCol="1" spcCol="1270" anchor="ctr" anchorCtr="0">
          <a:noAutofit/>
        </a:bodyPr>
        <a:lstStyle/>
        <a:p>
          <a:pPr marL="0" lvl="0" indent="0" algn="l" defTabSz="800100">
            <a:lnSpc>
              <a:spcPct val="90000"/>
            </a:lnSpc>
            <a:spcBef>
              <a:spcPct val="0"/>
            </a:spcBef>
            <a:spcAft>
              <a:spcPct val="35000"/>
            </a:spcAft>
            <a:buNone/>
          </a:pPr>
          <a:r>
            <a:rPr lang="en-US" sz="1800" b="1" kern="1200" dirty="0"/>
            <a:t>Creates Accountability: </a:t>
          </a:r>
          <a:r>
            <a:rPr lang="en-US" sz="1800" b="0" i="0" u="none" kern="1200" dirty="0"/>
            <a:t>Leaders build systems that the group answer to the community. This helps make sure feedback from people with LEx leads to real change.</a:t>
          </a:r>
        </a:p>
      </dsp:txBody>
      <dsp:txXfrm>
        <a:off x="1193992" y="2589251"/>
        <a:ext cx="7087488" cy="1033759"/>
      </dsp:txXfrm>
    </dsp:sp>
    <dsp:sp modelId="{53E49736-CC46-402E-A9B8-1A6B42B99AF4}">
      <dsp:nvSpPr>
        <dsp:cNvPr id="0" name=""/>
        <dsp:cNvSpPr/>
      </dsp:nvSpPr>
      <dsp:spPr>
        <a:xfrm>
          <a:off x="0" y="3881451"/>
          <a:ext cx="8281481" cy="103375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CE67A-7B39-49BD-816E-8D737B6A1961}">
      <dsp:nvSpPr>
        <dsp:cNvPr id="0" name=""/>
        <dsp:cNvSpPr/>
      </dsp:nvSpPr>
      <dsp:spPr>
        <a:xfrm>
          <a:off x="312712" y="4114046"/>
          <a:ext cx="568567" cy="5685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C67CD-CE6D-4B97-AB9F-9A67AA7B04FA}">
      <dsp:nvSpPr>
        <dsp:cNvPr id="0" name=""/>
        <dsp:cNvSpPr/>
      </dsp:nvSpPr>
      <dsp:spPr>
        <a:xfrm>
          <a:off x="1193992" y="3881451"/>
          <a:ext cx="7087488" cy="10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6" tIns="109406" rIns="109406" bIns="109406" numCol="1" spcCol="1270" anchor="ctr" anchorCtr="0">
          <a:noAutofit/>
        </a:bodyPr>
        <a:lstStyle/>
        <a:p>
          <a:pPr marL="0" lvl="0" indent="0" algn="l" defTabSz="844550">
            <a:lnSpc>
              <a:spcPct val="90000"/>
            </a:lnSpc>
            <a:spcBef>
              <a:spcPct val="0"/>
            </a:spcBef>
            <a:spcAft>
              <a:spcPct val="35000"/>
            </a:spcAft>
            <a:buNone/>
          </a:pPr>
          <a:r>
            <a:rPr lang="en-US" sz="1900" b="1" kern="1200" dirty="0"/>
            <a:t>Supports Sharing Power: </a:t>
          </a:r>
          <a:r>
            <a:rPr lang="en-US" sz="1900" b="0" kern="1200" dirty="0"/>
            <a:t>When leaders agree, people with LEx don’t just give advice-they get to lead, make decisions, and help plan.</a:t>
          </a:r>
        </a:p>
      </dsp:txBody>
      <dsp:txXfrm>
        <a:off x="1193992" y="3881451"/>
        <a:ext cx="7087488" cy="1033759"/>
      </dsp:txXfrm>
    </dsp:sp>
    <dsp:sp modelId="{02B4204C-38DD-4291-8B71-6609833E88CD}">
      <dsp:nvSpPr>
        <dsp:cNvPr id="0" name=""/>
        <dsp:cNvSpPr/>
      </dsp:nvSpPr>
      <dsp:spPr>
        <a:xfrm>
          <a:off x="0" y="5173650"/>
          <a:ext cx="8281481" cy="103375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D25A4-A6A2-48BB-B9B6-ECEF414628FD}">
      <dsp:nvSpPr>
        <dsp:cNvPr id="0" name=""/>
        <dsp:cNvSpPr/>
      </dsp:nvSpPr>
      <dsp:spPr>
        <a:xfrm>
          <a:off x="312712" y="5406246"/>
          <a:ext cx="568567" cy="5685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FA53F-BD2B-4401-8BA0-64D18255012B}">
      <dsp:nvSpPr>
        <dsp:cNvPr id="0" name=""/>
        <dsp:cNvSpPr/>
      </dsp:nvSpPr>
      <dsp:spPr>
        <a:xfrm>
          <a:off x="1193992" y="5173650"/>
          <a:ext cx="7087488" cy="10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6" tIns="109406" rIns="109406" bIns="109406"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Keeps the Work Going: </a:t>
          </a:r>
          <a:r>
            <a:rPr lang="en-US" sz="1900" b="0" i="0" kern="1200" baseline="0" dirty="0"/>
            <a:t>Meaningful LEx involvement needs time and patience. Support from leaders helps make sure it continues and becomes part of the organization for the long term.</a:t>
          </a:r>
          <a:endParaRPr lang="en-US" sz="1900" b="0" kern="1200" dirty="0"/>
        </a:p>
      </dsp:txBody>
      <dsp:txXfrm>
        <a:off x="1193992" y="5173650"/>
        <a:ext cx="7087488" cy="10337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296E-FFED-46E5-BBD1-89562724ABC0}">
      <dsp:nvSpPr>
        <dsp:cNvPr id="0" name=""/>
        <dsp:cNvSpPr/>
      </dsp:nvSpPr>
      <dsp:spPr>
        <a:xfrm>
          <a:off x="139316"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Use creative tools (storyboarding, mapping, etc.).</a:t>
          </a:r>
        </a:p>
      </dsp:txBody>
      <dsp:txXfrm>
        <a:off x="139316" y="1659"/>
        <a:ext cx="2555274" cy="1533164"/>
      </dsp:txXfrm>
    </dsp:sp>
    <dsp:sp modelId="{B20E41E1-518E-4FA9-B0AD-F2BA8B3CB8F0}">
      <dsp:nvSpPr>
        <dsp:cNvPr id="0" name=""/>
        <dsp:cNvSpPr/>
      </dsp:nvSpPr>
      <dsp:spPr>
        <a:xfrm>
          <a:off x="2950117"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Ensure equal influence in decisions. </a:t>
          </a:r>
        </a:p>
      </dsp:txBody>
      <dsp:txXfrm>
        <a:off x="2950117" y="1659"/>
        <a:ext cx="2555274" cy="1533164"/>
      </dsp:txXfrm>
    </dsp:sp>
    <dsp:sp modelId="{4D57D7F7-ED4A-465D-BA13-4DF6A7681F2E}">
      <dsp:nvSpPr>
        <dsp:cNvPr id="0" name=""/>
        <dsp:cNvSpPr/>
      </dsp:nvSpPr>
      <dsp:spPr>
        <a:xfrm>
          <a:off x="5760919"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Implement Collaboratively</a:t>
          </a:r>
          <a:r>
            <a:rPr lang="en-US" sz="1800" kern="1200" dirty="0"/>
            <a:t>.</a:t>
          </a:r>
        </a:p>
      </dsp:txBody>
      <dsp:txXfrm>
        <a:off x="5760919" y="1659"/>
        <a:ext cx="2555274" cy="1533164"/>
      </dsp:txXfrm>
    </dsp:sp>
    <dsp:sp modelId="{B06E5918-D4FD-4869-80D8-74E5ACA674C6}">
      <dsp:nvSpPr>
        <dsp:cNvPr id="0" name=""/>
        <dsp:cNvSpPr/>
      </dsp:nvSpPr>
      <dsp:spPr>
        <a:xfrm>
          <a:off x="8571720"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Involved in executing initiatives not just designing them.</a:t>
          </a:r>
        </a:p>
      </dsp:txBody>
      <dsp:txXfrm>
        <a:off x="8571720" y="1659"/>
        <a:ext cx="2555274" cy="1533164"/>
      </dsp:txXfrm>
    </dsp:sp>
    <dsp:sp modelId="{524A1D4A-C928-42AD-A6C3-9B1ECF91A5E0}">
      <dsp:nvSpPr>
        <dsp:cNvPr id="0" name=""/>
        <dsp:cNvSpPr/>
      </dsp:nvSpPr>
      <dsp:spPr>
        <a:xfrm>
          <a:off x="139316"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Create feedback loops for real-time adjustments</a:t>
          </a:r>
          <a:r>
            <a:rPr lang="en-US" sz="1800" kern="1200" dirty="0"/>
            <a:t>.</a:t>
          </a:r>
        </a:p>
      </dsp:txBody>
      <dsp:txXfrm>
        <a:off x="139316" y="1790351"/>
        <a:ext cx="2555274" cy="1533164"/>
      </dsp:txXfrm>
    </dsp:sp>
    <dsp:sp modelId="{DF05E13D-9DA6-4AC9-BB17-B8328237667B}">
      <dsp:nvSpPr>
        <dsp:cNvPr id="0" name=""/>
        <dsp:cNvSpPr/>
      </dsp:nvSpPr>
      <dsp:spPr>
        <a:xfrm>
          <a:off x="2950117"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Evaluate &amp; Reflect Together.</a:t>
          </a:r>
        </a:p>
      </dsp:txBody>
      <dsp:txXfrm>
        <a:off x="2950117" y="1790351"/>
        <a:ext cx="2555274" cy="1533164"/>
      </dsp:txXfrm>
    </dsp:sp>
    <dsp:sp modelId="{019E5445-0B3B-4EBC-A0B5-DD33731AA27D}">
      <dsp:nvSpPr>
        <dsp:cNvPr id="0" name=""/>
        <dsp:cNvSpPr/>
      </dsp:nvSpPr>
      <dsp:spPr>
        <a:xfrm>
          <a:off x="5760919"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Co-develop evaluation tools and indicators.</a:t>
          </a:r>
        </a:p>
      </dsp:txBody>
      <dsp:txXfrm>
        <a:off x="5760919" y="1790351"/>
        <a:ext cx="2555274" cy="1533164"/>
      </dsp:txXfrm>
    </dsp:sp>
    <dsp:sp modelId="{B8487BE8-10AB-4403-B604-68F2FD2C6B3C}">
      <dsp:nvSpPr>
        <dsp:cNvPr id="0" name=""/>
        <dsp:cNvSpPr/>
      </dsp:nvSpPr>
      <dsp:spPr>
        <a:xfrm>
          <a:off x="8571720"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Include LEx in analyzing results and insights.</a:t>
          </a:r>
        </a:p>
      </dsp:txBody>
      <dsp:txXfrm>
        <a:off x="8571720" y="1790351"/>
        <a:ext cx="2555274" cy="1533164"/>
      </dsp:txXfrm>
    </dsp:sp>
    <dsp:sp modelId="{FD2DB962-8D45-4649-828E-995AA6A229BB}">
      <dsp:nvSpPr>
        <dsp:cNvPr id="0" name=""/>
        <dsp:cNvSpPr/>
      </dsp:nvSpPr>
      <dsp:spPr>
        <a:xfrm>
          <a:off x="139316"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Reflect on the process: </a:t>
          </a:r>
          <a:r>
            <a:rPr lang="en-US" sz="1800" b="1" i="1" kern="1200" dirty="0"/>
            <a:t>Was it truly collaborative?</a:t>
          </a:r>
          <a:endParaRPr lang="en-US" sz="1800" b="1" kern="1200" dirty="0"/>
        </a:p>
      </dsp:txBody>
      <dsp:txXfrm>
        <a:off x="139316" y="3579043"/>
        <a:ext cx="2555274" cy="1533164"/>
      </dsp:txXfrm>
    </dsp:sp>
    <dsp:sp modelId="{6AEF8D9B-7688-4CE9-A311-5BC49608DFD3}">
      <dsp:nvSpPr>
        <dsp:cNvPr id="0" name=""/>
        <dsp:cNvSpPr/>
      </dsp:nvSpPr>
      <dsp:spPr>
        <a:xfrm>
          <a:off x="2950117"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Recognize and celebrate contributions.</a:t>
          </a:r>
        </a:p>
      </dsp:txBody>
      <dsp:txXfrm>
        <a:off x="2950117" y="3579043"/>
        <a:ext cx="2555274" cy="1533164"/>
      </dsp:txXfrm>
    </dsp:sp>
    <dsp:sp modelId="{8EE1DBBC-A4B5-4342-86F9-1DED41E8EBD3}">
      <dsp:nvSpPr>
        <dsp:cNvPr id="0" name=""/>
        <dsp:cNvSpPr/>
      </dsp:nvSpPr>
      <dsp:spPr>
        <a:xfrm>
          <a:off x="5760919"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Create pathways for continued involvement or leadership.</a:t>
          </a:r>
        </a:p>
      </dsp:txBody>
      <dsp:txXfrm>
        <a:off x="5760919" y="3579043"/>
        <a:ext cx="2555274" cy="1533164"/>
      </dsp:txXfrm>
    </dsp:sp>
    <dsp:sp modelId="{6D4688DD-0AEA-4525-A3B9-18802B9E628F}">
      <dsp:nvSpPr>
        <dsp:cNvPr id="0" name=""/>
        <dsp:cNvSpPr/>
      </dsp:nvSpPr>
      <dsp:spPr>
        <a:xfrm>
          <a:off x="8571720"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Shift structures, not just programs, based on outcomes.</a:t>
          </a:r>
        </a:p>
      </dsp:txBody>
      <dsp:txXfrm>
        <a:off x="8571720" y="3579043"/>
        <a:ext cx="2555274" cy="15331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6A2E7-0C01-49D4-9926-1B3D52EEE25A}">
      <dsp:nvSpPr>
        <dsp:cNvPr id="0" name=""/>
        <dsp:cNvSpPr/>
      </dsp:nvSpPr>
      <dsp:spPr>
        <a:xfrm>
          <a:off x="-12167" y="9054"/>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78AC4-28B5-40D1-8ECF-25517044F1A0}">
      <dsp:nvSpPr>
        <dsp:cNvPr id="0" name=""/>
        <dsp:cNvSpPr/>
      </dsp:nvSpPr>
      <dsp:spPr>
        <a:xfrm>
          <a:off x="198619" y="165838"/>
          <a:ext cx="383249" cy="383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F01232-8808-45C5-A834-2FE4CE151A42}">
      <dsp:nvSpPr>
        <dsp:cNvPr id="0" name=""/>
        <dsp:cNvSpPr/>
      </dsp:nvSpPr>
      <dsp:spPr>
        <a:xfrm>
          <a:off x="792656" y="9054"/>
          <a:ext cx="10281512"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Is steady funding available to pay people with lived experience for their time and knowledge?</a:t>
          </a:r>
        </a:p>
      </dsp:txBody>
      <dsp:txXfrm>
        <a:off x="792656" y="9054"/>
        <a:ext cx="10281512" cy="696817"/>
      </dsp:txXfrm>
    </dsp:sp>
    <dsp:sp modelId="{1F6B9E36-03B7-4374-9AE9-0C10C59E05CD}">
      <dsp:nvSpPr>
        <dsp:cNvPr id="0" name=""/>
        <dsp:cNvSpPr/>
      </dsp:nvSpPr>
      <dsp:spPr>
        <a:xfrm>
          <a:off x="-12167" y="880076"/>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142F2-4C84-4C99-918F-EB65F74F4C02}">
      <dsp:nvSpPr>
        <dsp:cNvPr id="0" name=""/>
        <dsp:cNvSpPr/>
      </dsp:nvSpPr>
      <dsp:spPr>
        <a:xfrm>
          <a:off x="198619" y="1036860"/>
          <a:ext cx="383249" cy="383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39C6E-9FA3-4127-9E1F-0B070310E114}">
      <dsp:nvSpPr>
        <dsp:cNvPr id="0" name=""/>
        <dsp:cNvSpPr/>
      </dsp:nvSpPr>
      <dsp:spPr>
        <a:xfrm>
          <a:off x="792656" y="880076"/>
          <a:ext cx="10281512"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Does the organization or team clearly communicate compensation and other benefits to people with lived experience?</a:t>
          </a:r>
        </a:p>
      </dsp:txBody>
      <dsp:txXfrm>
        <a:off x="792656" y="880076"/>
        <a:ext cx="10281512" cy="696817"/>
      </dsp:txXfrm>
    </dsp:sp>
    <dsp:sp modelId="{905A23FA-AC31-47B5-8BA0-A7A4114C10E2}">
      <dsp:nvSpPr>
        <dsp:cNvPr id="0" name=""/>
        <dsp:cNvSpPr/>
      </dsp:nvSpPr>
      <dsp:spPr>
        <a:xfrm>
          <a:off x="-12167" y="1751098"/>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5FBCD-527C-472F-B596-5712C143FFFD}">
      <dsp:nvSpPr>
        <dsp:cNvPr id="0" name=""/>
        <dsp:cNvSpPr/>
      </dsp:nvSpPr>
      <dsp:spPr>
        <a:xfrm>
          <a:off x="198619" y="1907881"/>
          <a:ext cx="383249" cy="383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9C5D3A-DF79-495A-A37E-EE7BFBDB8875}">
      <dsp:nvSpPr>
        <dsp:cNvPr id="0" name=""/>
        <dsp:cNvSpPr/>
      </dsp:nvSpPr>
      <dsp:spPr>
        <a:xfrm>
          <a:off x="766746" y="1751098"/>
          <a:ext cx="10333331"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In addition to financial compensation, are there other forms of compensation like professional development available?</a:t>
          </a:r>
        </a:p>
      </dsp:txBody>
      <dsp:txXfrm>
        <a:off x="766746" y="1751098"/>
        <a:ext cx="10333331" cy="696817"/>
      </dsp:txXfrm>
    </dsp:sp>
    <dsp:sp modelId="{232D9084-2C0B-4722-BC64-8929ADD26B78}">
      <dsp:nvSpPr>
        <dsp:cNvPr id="0" name=""/>
        <dsp:cNvSpPr/>
      </dsp:nvSpPr>
      <dsp:spPr>
        <a:xfrm>
          <a:off x="-12167" y="2622119"/>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BFDA7-374F-4C78-8EF5-90D4AFCA2994}">
      <dsp:nvSpPr>
        <dsp:cNvPr id="0" name=""/>
        <dsp:cNvSpPr/>
      </dsp:nvSpPr>
      <dsp:spPr>
        <a:xfrm>
          <a:off x="198619" y="2778903"/>
          <a:ext cx="383249" cy="383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41B66B-16CD-4ABE-ADC3-E70D7E87F59A}">
      <dsp:nvSpPr>
        <dsp:cNvPr id="0" name=""/>
        <dsp:cNvSpPr/>
      </dsp:nvSpPr>
      <dsp:spPr>
        <a:xfrm>
          <a:off x="792656" y="2622119"/>
          <a:ext cx="10281512"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Does the group allow people with LEx to lead and guide the work, even when their ideas are different from the group’s?</a:t>
          </a:r>
        </a:p>
      </dsp:txBody>
      <dsp:txXfrm>
        <a:off x="792656" y="2622119"/>
        <a:ext cx="10281512" cy="696817"/>
      </dsp:txXfrm>
    </dsp:sp>
    <dsp:sp modelId="{EE6BA9B7-F29E-4201-912F-501724F2EA43}">
      <dsp:nvSpPr>
        <dsp:cNvPr id="0" name=""/>
        <dsp:cNvSpPr/>
      </dsp:nvSpPr>
      <dsp:spPr>
        <a:xfrm>
          <a:off x="-12167" y="3493141"/>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09D41-BC00-44F8-95CE-B707F6D3738F}">
      <dsp:nvSpPr>
        <dsp:cNvPr id="0" name=""/>
        <dsp:cNvSpPr/>
      </dsp:nvSpPr>
      <dsp:spPr>
        <a:xfrm>
          <a:off x="198619" y="3649925"/>
          <a:ext cx="383249" cy="383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FFE4B-E878-42D4-B734-4EC78A57EFC6}">
      <dsp:nvSpPr>
        <dsp:cNvPr id="0" name=""/>
        <dsp:cNvSpPr/>
      </dsp:nvSpPr>
      <dsp:spPr>
        <a:xfrm>
          <a:off x="792656" y="3493141"/>
          <a:ext cx="10281512"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Does the agency build and keep good, lasting relationships with people with lived experience beyond one project or program?</a:t>
          </a:r>
        </a:p>
      </dsp:txBody>
      <dsp:txXfrm>
        <a:off x="792656" y="3493141"/>
        <a:ext cx="10281512" cy="696817"/>
      </dsp:txXfrm>
    </dsp:sp>
    <dsp:sp modelId="{622AEB7B-833E-4219-8ECD-9A3D0329E991}">
      <dsp:nvSpPr>
        <dsp:cNvPr id="0" name=""/>
        <dsp:cNvSpPr/>
      </dsp:nvSpPr>
      <dsp:spPr>
        <a:xfrm>
          <a:off x="-12167" y="4364162"/>
          <a:ext cx="11087911" cy="69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1E7C5-94B4-4455-8EF1-F1ED2A0C555A}">
      <dsp:nvSpPr>
        <dsp:cNvPr id="0" name=""/>
        <dsp:cNvSpPr/>
      </dsp:nvSpPr>
      <dsp:spPr>
        <a:xfrm>
          <a:off x="198619" y="4520946"/>
          <a:ext cx="383249" cy="3832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F07B25-6C7D-44CE-A231-C156300260CB}">
      <dsp:nvSpPr>
        <dsp:cNvPr id="0" name=""/>
        <dsp:cNvSpPr/>
      </dsp:nvSpPr>
      <dsp:spPr>
        <a:xfrm>
          <a:off x="792656" y="4364162"/>
          <a:ext cx="10281512" cy="6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46" tIns="73746" rIns="73746" bIns="73746" numCol="1" spcCol="1270" anchor="ctr" anchorCtr="0">
          <a:noAutofit/>
        </a:bodyPr>
        <a:lstStyle/>
        <a:p>
          <a:pPr marL="0" lvl="0" indent="0" algn="l" defTabSz="844550">
            <a:lnSpc>
              <a:spcPct val="90000"/>
            </a:lnSpc>
            <a:spcBef>
              <a:spcPct val="0"/>
            </a:spcBef>
            <a:spcAft>
              <a:spcPct val="35000"/>
            </a:spcAft>
            <a:buNone/>
          </a:pPr>
          <a:r>
            <a:rPr lang="en-US" sz="1900" kern="1200" dirty="0"/>
            <a:t>Is there a buddy or mentor program in place to support new members?</a:t>
          </a:r>
        </a:p>
      </dsp:txBody>
      <dsp:txXfrm>
        <a:off x="792656" y="4364162"/>
        <a:ext cx="10281512" cy="6968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5E0E1-5911-4A80-AAE6-03657761A8B7}">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When you ask someone to share their life story, show respect and care by:</a:t>
          </a:r>
        </a:p>
      </dsp:txBody>
      <dsp:txXfrm>
        <a:off x="0" y="39687"/>
        <a:ext cx="3286125" cy="1971675"/>
      </dsp:txXfrm>
    </dsp:sp>
    <dsp:sp modelId="{03CBDE00-376A-4719-BA84-82562DFF4144}">
      <dsp:nvSpPr>
        <dsp:cNvPr id="0" name=""/>
        <dsp:cNvSpPr/>
      </dsp:nvSpPr>
      <dsp:spPr>
        <a:xfrm>
          <a:off x="3614737" y="39687"/>
          <a:ext cx="3286125" cy="1971675"/>
        </a:xfrm>
        <a:prstGeom prst="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Clearly explaining </a:t>
          </a:r>
          <a:r>
            <a:rPr lang="en-US" sz="2500" b="1" kern="1200"/>
            <a:t>Why,</a:t>
          </a:r>
          <a:r>
            <a:rPr lang="en-US" sz="2500" kern="1200"/>
            <a:t> you want to hear their story and how it can help.</a:t>
          </a:r>
        </a:p>
      </dsp:txBody>
      <dsp:txXfrm>
        <a:off x="3614737" y="39687"/>
        <a:ext cx="3286125" cy="1971675"/>
      </dsp:txXfrm>
    </dsp:sp>
    <dsp:sp modelId="{B8D399F9-4A36-434E-8619-08DB21B224BB}">
      <dsp:nvSpPr>
        <dsp:cNvPr id="0" name=""/>
        <dsp:cNvSpPr/>
      </dsp:nvSpPr>
      <dsp:spPr>
        <a:xfrm>
          <a:off x="7229475" y="39687"/>
          <a:ext cx="3286125" cy="1971675"/>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Valuing their true story, letting them share it in their own way.</a:t>
          </a:r>
        </a:p>
      </dsp:txBody>
      <dsp:txXfrm>
        <a:off x="7229475" y="39687"/>
        <a:ext cx="3286125" cy="1971675"/>
      </dsp:txXfrm>
    </dsp:sp>
    <dsp:sp modelId="{7E111190-16D0-4FFA-B75E-1AC79744FFA3}">
      <dsp:nvSpPr>
        <dsp:cNvPr id="0" name=""/>
        <dsp:cNvSpPr/>
      </dsp:nvSpPr>
      <dsp:spPr>
        <a:xfrm>
          <a:off x="1807368" y="2339975"/>
          <a:ext cx="3286125" cy="1971675"/>
        </a:xfrm>
        <a:prstGeom prst="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Encouraging them to be honest without changing their story to please others.</a:t>
          </a:r>
        </a:p>
      </dsp:txBody>
      <dsp:txXfrm>
        <a:off x="1807368" y="2339975"/>
        <a:ext cx="3286125" cy="1971675"/>
      </dsp:txXfrm>
    </dsp:sp>
    <dsp:sp modelId="{CF2C9BDE-6005-44C2-AE21-87FFC1E2BE6E}">
      <dsp:nvSpPr>
        <dsp:cNvPr id="0" name=""/>
        <dsp:cNvSpPr/>
      </dsp:nvSpPr>
      <dsp:spPr>
        <a:xfrm>
          <a:off x="5422106" y="2339975"/>
          <a:ext cx="3286125" cy="1971675"/>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Being open about how their story will be used and who might hear it, so they feel safe and confident.</a:t>
          </a:r>
        </a:p>
      </dsp:txBody>
      <dsp:txXfrm>
        <a:off x="5422106" y="2339975"/>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CFDB-69BC-4816-9C4D-5E98E3545253}">
      <dsp:nvSpPr>
        <dsp:cNvPr id="0" name=""/>
        <dsp:cNvSpPr/>
      </dsp:nvSpPr>
      <dsp:spPr>
        <a:xfrm>
          <a:off x="6572302" y="1814653"/>
          <a:ext cx="4089811" cy="648792"/>
        </a:xfrm>
        <a:custGeom>
          <a:avLst/>
          <a:gdLst/>
          <a:ahLst/>
          <a:cxnLst/>
          <a:rect l="0" t="0" r="0" b="0"/>
          <a:pathLst>
            <a:path>
              <a:moveTo>
                <a:pt x="0" y="0"/>
              </a:moveTo>
              <a:lnTo>
                <a:pt x="0" y="442133"/>
              </a:lnTo>
              <a:lnTo>
                <a:pt x="4089811" y="442133"/>
              </a:lnTo>
              <a:lnTo>
                <a:pt x="4089811" y="64879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E0FFA7-2608-46A8-9C7A-BB0935A6EDA6}">
      <dsp:nvSpPr>
        <dsp:cNvPr id="0" name=""/>
        <dsp:cNvSpPr/>
      </dsp:nvSpPr>
      <dsp:spPr>
        <a:xfrm>
          <a:off x="6572302" y="1814653"/>
          <a:ext cx="1363270" cy="648792"/>
        </a:xfrm>
        <a:custGeom>
          <a:avLst/>
          <a:gdLst/>
          <a:ahLst/>
          <a:cxnLst/>
          <a:rect l="0" t="0" r="0" b="0"/>
          <a:pathLst>
            <a:path>
              <a:moveTo>
                <a:pt x="0" y="0"/>
              </a:moveTo>
              <a:lnTo>
                <a:pt x="0" y="442133"/>
              </a:lnTo>
              <a:lnTo>
                <a:pt x="1363270" y="442133"/>
              </a:lnTo>
              <a:lnTo>
                <a:pt x="1363270" y="64879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0D95E-B18D-40ED-82D4-4AD99D7A22C3}">
      <dsp:nvSpPr>
        <dsp:cNvPr id="0" name=""/>
        <dsp:cNvSpPr/>
      </dsp:nvSpPr>
      <dsp:spPr>
        <a:xfrm>
          <a:off x="5209032" y="1814653"/>
          <a:ext cx="1363270" cy="648792"/>
        </a:xfrm>
        <a:custGeom>
          <a:avLst/>
          <a:gdLst/>
          <a:ahLst/>
          <a:cxnLst/>
          <a:rect l="0" t="0" r="0" b="0"/>
          <a:pathLst>
            <a:path>
              <a:moveTo>
                <a:pt x="1363270" y="0"/>
              </a:moveTo>
              <a:lnTo>
                <a:pt x="1363270" y="442133"/>
              </a:lnTo>
              <a:lnTo>
                <a:pt x="0" y="442133"/>
              </a:lnTo>
              <a:lnTo>
                <a:pt x="0" y="64879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C261A-52F6-4620-ACD0-3761022A976E}">
      <dsp:nvSpPr>
        <dsp:cNvPr id="0" name=""/>
        <dsp:cNvSpPr/>
      </dsp:nvSpPr>
      <dsp:spPr>
        <a:xfrm>
          <a:off x="2482491" y="1814653"/>
          <a:ext cx="4089811" cy="648792"/>
        </a:xfrm>
        <a:custGeom>
          <a:avLst/>
          <a:gdLst/>
          <a:ahLst/>
          <a:cxnLst/>
          <a:rect l="0" t="0" r="0" b="0"/>
          <a:pathLst>
            <a:path>
              <a:moveTo>
                <a:pt x="4089811" y="0"/>
              </a:moveTo>
              <a:lnTo>
                <a:pt x="4089811" y="442133"/>
              </a:lnTo>
              <a:lnTo>
                <a:pt x="0" y="442133"/>
              </a:lnTo>
              <a:lnTo>
                <a:pt x="0" y="64879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302CA7-ADB0-40C4-AFEF-50C3B690267C}">
      <dsp:nvSpPr>
        <dsp:cNvPr id="0" name=""/>
        <dsp:cNvSpPr/>
      </dsp:nvSpPr>
      <dsp:spPr>
        <a:xfrm>
          <a:off x="3817" y="398091"/>
          <a:ext cx="2230806" cy="1416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AC39F-A32B-40D2-98B5-DE8FA9B01E7B}">
      <dsp:nvSpPr>
        <dsp:cNvPr id="0" name=""/>
        <dsp:cNvSpPr/>
      </dsp:nvSpPr>
      <dsp:spPr>
        <a:xfrm>
          <a:off x="251685" y="633565"/>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i="0" kern="1200" baseline="0" dirty="0"/>
            <a:t>Exercise Time: </a:t>
          </a:r>
          <a:r>
            <a:rPr lang="en-US" sz="1800" b="0" i="0" kern="1200" baseline="0" dirty="0"/>
            <a:t>20</a:t>
          </a:r>
          <a:r>
            <a:rPr lang="en-US" sz="1800" b="1" i="0" kern="1200" baseline="0" dirty="0"/>
            <a:t>-</a:t>
          </a:r>
          <a:r>
            <a:rPr lang="en-US" sz="1800" b="0" i="0" kern="1200" baseline="0" dirty="0"/>
            <a:t>30 minutes, depending on the number of people participating.</a:t>
          </a:r>
          <a:endParaRPr lang="en-US" sz="1800" kern="1200" dirty="0"/>
        </a:p>
      </dsp:txBody>
      <dsp:txXfrm>
        <a:off x="293175" y="675055"/>
        <a:ext cx="2147826" cy="1333581"/>
      </dsp:txXfrm>
    </dsp:sp>
    <dsp:sp modelId="{CDD83D2E-F7CF-4A37-A521-214FC388EE41}">
      <dsp:nvSpPr>
        <dsp:cNvPr id="0" name=""/>
        <dsp:cNvSpPr/>
      </dsp:nvSpPr>
      <dsp:spPr>
        <a:xfrm>
          <a:off x="2730358" y="398091"/>
          <a:ext cx="2230806" cy="1416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28B45-6102-46FF-9134-741F7C92E750}">
      <dsp:nvSpPr>
        <dsp:cNvPr id="0" name=""/>
        <dsp:cNvSpPr/>
      </dsp:nvSpPr>
      <dsp:spPr>
        <a:xfrm>
          <a:off x="2978226" y="633565"/>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i="0" kern="1200" baseline="0" dirty="0"/>
            <a:t>Goal: </a:t>
          </a:r>
          <a:r>
            <a:rPr lang="en-US" sz="1800" b="0" i="0" kern="1200" baseline="0" dirty="0"/>
            <a:t>Have participants reflect on and discuss their expectations.</a:t>
          </a:r>
          <a:endParaRPr lang="en-US" sz="1800" kern="1200" dirty="0"/>
        </a:p>
      </dsp:txBody>
      <dsp:txXfrm>
        <a:off x="3019716" y="675055"/>
        <a:ext cx="2147826" cy="1333581"/>
      </dsp:txXfrm>
    </dsp:sp>
    <dsp:sp modelId="{7F861007-268C-43C7-9354-D3DA83398211}">
      <dsp:nvSpPr>
        <dsp:cNvPr id="0" name=""/>
        <dsp:cNvSpPr/>
      </dsp:nvSpPr>
      <dsp:spPr>
        <a:xfrm>
          <a:off x="5456899" y="398091"/>
          <a:ext cx="2230806" cy="1416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61053-7A58-46B4-83C9-05B2E43FD137}">
      <dsp:nvSpPr>
        <dsp:cNvPr id="0" name=""/>
        <dsp:cNvSpPr/>
      </dsp:nvSpPr>
      <dsp:spPr>
        <a:xfrm>
          <a:off x="5704766" y="633565"/>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i="0" kern="1200" baseline="0"/>
            <a:t>Instructions: </a:t>
          </a:r>
          <a:r>
            <a:rPr lang="en-US" sz="1800" b="0" i="0" kern="1200" baseline="0"/>
            <a:t>Have each Board member introduce themselves and share:</a:t>
          </a:r>
          <a:endParaRPr lang="en-US" sz="1800" kern="1200"/>
        </a:p>
      </dsp:txBody>
      <dsp:txXfrm>
        <a:off x="5746256" y="675055"/>
        <a:ext cx="2147826" cy="1333581"/>
      </dsp:txXfrm>
    </dsp:sp>
    <dsp:sp modelId="{F9763956-D794-478F-9984-9ADCBAB7AD4D}">
      <dsp:nvSpPr>
        <dsp:cNvPr id="0" name=""/>
        <dsp:cNvSpPr/>
      </dsp:nvSpPr>
      <dsp:spPr>
        <a:xfrm>
          <a:off x="1367088" y="2463445"/>
          <a:ext cx="2230806" cy="14165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E513F-4B0C-4A02-94DF-D9AD7186CA23}">
      <dsp:nvSpPr>
        <dsp:cNvPr id="0" name=""/>
        <dsp:cNvSpPr/>
      </dsp:nvSpPr>
      <dsp:spPr>
        <a:xfrm>
          <a:off x="1614955" y="2698919"/>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baseline="0" dirty="0"/>
            <a:t>What are the benefits to you of being on the Board?</a:t>
          </a:r>
          <a:endParaRPr lang="en-US" sz="1800" kern="1200" dirty="0"/>
        </a:p>
      </dsp:txBody>
      <dsp:txXfrm>
        <a:off x="1656445" y="2740409"/>
        <a:ext cx="2147826" cy="1333581"/>
      </dsp:txXfrm>
    </dsp:sp>
    <dsp:sp modelId="{B22EAEDF-1C53-460A-A3B6-069499399FF3}">
      <dsp:nvSpPr>
        <dsp:cNvPr id="0" name=""/>
        <dsp:cNvSpPr/>
      </dsp:nvSpPr>
      <dsp:spPr>
        <a:xfrm>
          <a:off x="4093629" y="2463445"/>
          <a:ext cx="2230806" cy="14165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A2DB6-039F-4E04-A411-9B133C2D4ACD}">
      <dsp:nvSpPr>
        <dsp:cNvPr id="0" name=""/>
        <dsp:cNvSpPr/>
      </dsp:nvSpPr>
      <dsp:spPr>
        <a:xfrm>
          <a:off x="4341496" y="2698919"/>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baseline="0" dirty="0"/>
            <a:t>How do these benefits align with the Board’s Mission and Vision? </a:t>
          </a:r>
          <a:endParaRPr lang="en-US" sz="1800" kern="1200" dirty="0"/>
        </a:p>
      </dsp:txBody>
      <dsp:txXfrm>
        <a:off x="4382986" y="2740409"/>
        <a:ext cx="2147826" cy="1333581"/>
      </dsp:txXfrm>
    </dsp:sp>
    <dsp:sp modelId="{DCE7EE4E-69EC-41EC-A1F7-A3728632DC97}">
      <dsp:nvSpPr>
        <dsp:cNvPr id="0" name=""/>
        <dsp:cNvSpPr/>
      </dsp:nvSpPr>
      <dsp:spPr>
        <a:xfrm>
          <a:off x="6820169" y="2463445"/>
          <a:ext cx="2230806" cy="14165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01627-D226-4F29-9917-D7DA1BC645DB}">
      <dsp:nvSpPr>
        <dsp:cNvPr id="0" name=""/>
        <dsp:cNvSpPr/>
      </dsp:nvSpPr>
      <dsp:spPr>
        <a:xfrm>
          <a:off x="7068037" y="2698919"/>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baseline="0" dirty="0"/>
            <a:t>What can you contribute to the Board?</a:t>
          </a:r>
          <a:endParaRPr lang="en-US" sz="1800" kern="1200" dirty="0"/>
        </a:p>
      </dsp:txBody>
      <dsp:txXfrm>
        <a:off x="7109527" y="2740409"/>
        <a:ext cx="2147826" cy="1333581"/>
      </dsp:txXfrm>
    </dsp:sp>
    <dsp:sp modelId="{8C2A1673-F9F4-461C-8CB8-7C48822DDF42}">
      <dsp:nvSpPr>
        <dsp:cNvPr id="0" name=""/>
        <dsp:cNvSpPr/>
      </dsp:nvSpPr>
      <dsp:spPr>
        <a:xfrm>
          <a:off x="9546710" y="2463445"/>
          <a:ext cx="2230806" cy="14165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F5509-0A06-470B-9C66-D62B10770592}">
      <dsp:nvSpPr>
        <dsp:cNvPr id="0" name=""/>
        <dsp:cNvSpPr/>
      </dsp:nvSpPr>
      <dsp:spPr>
        <a:xfrm>
          <a:off x="9794578" y="2698919"/>
          <a:ext cx="2230806" cy="141656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baseline="0" dirty="0"/>
            <a:t>How can you stay actively involved with the Board? </a:t>
          </a:r>
          <a:endParaRPr lang="en-US" sz="1800" kern="1200" dirty="0"/>
        </a:p>
      </dsp:txBody>
      <dsp:txXfrm>
        <a:off x="9836068" y="2740409"/>
        <a:ext cx="2147826" cy="133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27C5A-D969-4600-9607-637F8169ED9C}">
      <dsp:nvSpPr>
        <dsp:cNvPr id="0" name=""/>
        <dsp:cNvSpPr/>
      </dsp:nvSpPr>
      <dsp:spPr>
        <a:xfrm>
          <a:off x="0" y="891330"/>
          <a:ext cx="856583" cy="8565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E8C09-665F-40AA-B2C6-D7B5DF05EC0D}">
      <dsp:nvSpPr>
        <dsp:cNvPr id="0" name=""/>
        <dsp:cNvSpPr/>
      </dsp:nvSpPr>
      <dsp:spPr>
        <a:xfrm>
          <a:off x="158828" y="1071212"/>
          <a:ext cx="496818" cy="496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65DD26-1562-419A-B11B-832B090F8BE9}">
      <dsp:nvSpPr>
        <dsp:cNvPr id="0" name=""/>
        <dsp:cNvSpPr/>
      </dsp:nvSpPr>
      <dsp:spPr>
        <a:xfrm>
          <a:off x="1001962" y="770307"/>
          <a:ext cx="3231349" cy="149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Staff should support members by helping them fill out any forms needed to take part and get paid.</a:t>
          </a:r>
        </a:p>
      </dsp:txBody>
      <dsp:txXfrm>
        <a:off x="1001962" y="770307"/>
        <a:ext cx="3231349" cy="1495636"/>
      </dsp:txXfrm>
    </dsp:sp>
    <dsp:sp modelId="{85AF7480-5D73-42E1-B83A-8EA9803DA59A}">
      <dsp:nvSpPr>
        <dsp:cNvPr id="0" name=""/>
        <dsp:cNvSpPr/>
      </dsp:nvSpPr>
      <dsp:spPr>
        <a:xfrm>
          <a:off x="4310344" y="891330"/>
          <a:ext cx="856583" cy="8565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A8F97-BB9E-44E1-BF2A-E96E324610E2}">
      <dsp:nvSpPr>
        <dsp:cNvPr id="0" name=""/>
        <dsp:cNvSpPr/>
      </dsp:nvSpPr>
      <dsp:spPr>
        <a:xfrm>
          <a:off x="4490227" y="1071212"/>
          <a:ext cx="496818" cy="496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6A54A5-F16F-425B-A601-62E7BDB99663}">
      <dsp:nvSpPr>
        <dsp:cNvPr id="0" name=""/>
        <dsp:cNvSpPr/>
      </dsp:nvSpPr>
      <dsp:spPr>
        <a:xfrm>
          <a:off x="5307273" y="931555"/>
          <a:ext cx="2701580" cy="77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i="0" kern="1200" baseline="0" dirty="0"/>
            <a:t>Membership Agreement/Contract</a:t>
          </a:r>
          <a:endParaRPr lang="en-US" sz="2400" kern="1200" dirty="0"/>
        </a:p>
      </dsp:txBody>
      <dsp:txXfrm>
        <a:off x="5307273" y="931555"/>
        <a:ext cx="2701580" cy="776132"/>
      </dsp:txXfrm>
    </dsp:sp>
    <dsp:sp modelId="{99E20683-4D8D-4B5A-93EA-71D35B872267}">
      <dsp:nvSpPr>
        <dsp:cNvPr id="0" name=""/>
        <dsp:cNvSpPr/>
      </dsp:nvSpPr>
      <dsp:spPr>
        <a:xfrm>
          <a:off x="8114022" y="891330"/>
          <a:ext cx="856583" cy="8565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0D444-82A2-4739-8CF4-B831174C35B3}">
      <dsp:nvSpPr>
        <dsp:cNvPr id="0" name=""/>
        <dsp:cNvSpPr/>
      </dsp:nvSpPr>
      <dsp:spPr>
        <a:xfrm>
          <a:off x="8283626" y="1071212"/>
          <a:ext cx="496818" cy="496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4CD1A-E6F6-4A8A-8168-02C42288E3FD}">
      <dsp:nvSpPr>
        <dsp:cNvPr id="0" name=""/>
        <dsp:cNvSpPr/>
      </dsp:nvSpPr>
      <dsp:spPr>
        <a:xfrm>
          <a:off x="9059239" y="925199"/>
          <a:ext cx="2692494" cy="85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i="0" kern="1200" baseline="0" dirty="0"/>
            <a:t>User-friendly Invoice Templates</a:t>
          </a:r>
          <a:endParaRPr lang="en-US" sz="2400" kern="1200" dirty="0"/>
        </a:p>
      </dsp:txBody>
      <dsp:txXfrm>
        <a:off x="9059239" y="925199"/>
        <a:ext cx="2692494" cy="856583"/>
      </dsp:txXfrm>
    </dsp:sp>
    <dsp:sp modelId="{D506E0B1-E4CE-4F38-89A7-334FA3CE7B40}">
      <dsp:nvSpPr>
        <dsp:cNvPr id="0" name=""/>
        <dsp:cNvSpPr/>
      </dsp:nvSpPr>
      <dsp:spPr>
        <a:xfrm rot="7378116" flipH="1" flipV="1">
          <a:off x="1088498" y="3105622"/>
          <a:ext cx="350847" cy="112837"/>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8DB8FC29-7D66-4E8E-8E61-F0C940958067}">
      <dsp:nvSpPr>
        <dsp:cNvPr id="0" name=""/>
        <dsp:cNvSpPr/>
      </dsp:nvSpPr>
      <dsp:spPr>
        <a:xfrm flipH="1">
          <a:off x="324433" y="3180945"/>
          <a:ext cx="41638" cy="496818"/>
        </a:xfrm>
        <a:prstGeom prst="rect">
          <a:avLst/>
        </a:prstGeom>
        <a:solidFill>
          <a:schemeClr val="bg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2C4389-59E9-49E3-B42B-D8EC1A75772E}">
      <dsp:nvSpPr>
        <dsp:cNvPr id="0" name=""/>
        <dsp:cNvSpPr/>
      </dsp:nvSpPr>
      <dsp:spPr>
        <a:xfrm>
          <a:off x="1080447" y="3001063"/>
          <a:ext cx="2019088" cy="85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1080447" y="3001063"/>
        <a:ext cx="2019088" cy="856583"/>
      </dsp:txXfrm>
    </dsp:sp>
    <dsp:sp modelId="{051907EE-7C32-4096-A20A-CB6231D0EA7E}">
      <dsp:nvSpPr>
        <dsp:cNvPr id="0" name=""/>
        <dsp:cNvSpPr/>
      </dsp:nvSpPr>
      <dsp:spPr>
        <a:xfrm>
          <a:off x="3071024" y="3001063"/>
          <a:ext cx="856583" cy="8565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7DA6C-83C2-4474-9EC3-AEB65BCDAE2C}">
      <dsp:nvSpPr>
        <dsp:cNvPr id="0" name=""/>
        <dsp:cNvSpPr/>
      </dsp:nvSpPr>
      <dsp:spPr>
        <a:xfrm>
          <a:off x="3250840" y="3160392"/>
          <a:ext cx="496818" cy="496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07CBA9-26E0-4158-8891-B42BDF228B2A}">
      <dsp:nvSpPr>
        <dsp:cNvPr id="0" name=""/>
        <dsp:cNvSpPr/>
      </dsp:nvSpPr>
      <dsp:spPr>
        <a:xfrm>
          <a:off x="4001905" y="3062600"/>
          <a:ext cx="2402170" cy="73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i="0" kern="1200" baseline="0" dirty="0"/>
            <a:t>Offer different payment options</a:t>
          </a:r>
          <a:endParaRPr lang="en-US" sz="2400" kern="1200" dirty="0"/>
        </a:p>
      </dsp:txBody>
      <dsp:txXfrm>
        <a:off x="4001905" y="3062600"/>
        <a:ext cx="2402170" cy="733509"/>
      </dsp:txXfrm>
    </dsp:sp>
    <dsp:sp modelId="{B380250C-F4E2-4BEB-ACAD-1D6073C737DC}">
      <dsp:nvSpPr>
        <dsp:cNvPr id="0" name=""/>
        <dsp:cNvSpPr/>
      </dsp:nvSpPr>
      <dsp:spPr>
        <a:xfrm>
          <a:off x="6517343" y="3001063"/>
          <a:ext cx="856583" cy="8565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44E99-2E88-4D80-8F9B-AD87584711B7}">
      <dsp:nvSpPr>
        <dsp:cNvPr id="0" name=""/>
        <dsp:cNvSpPr/>
      </dsp:nvSpPr>
      <dsp:spPr>
        <a:xfrm>
          <a:off x="6689765" y="3180945"/>
          <a:ext cx="496818" cy="4968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8FC3C-804C-4FA3-B8F5-C21306D7A8D9}">
      <dsp:nvSpPr>
        <dsp:cNvPr id="0" name=""/>
        <dsp:cNvSpPr/>
      </dsp:nvSpPr>
      <dsp:spPr>
        <a:xfrm>
          <a:off x="7491766" y="2918642"/>
          <a:ext cx="3119976" cy="11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i="0" kern="1200" baseline="0" dirty="0"/>
            <a:t>Community members should get their payment soon after they take in the work or event.  </a:t>
          </a:r>
          <a:endParaRPr lang="en-US" sz="2400" kern="1200" dirty="0"/>
        </a:p>
      </dsp:txBody>
      <dsp:txXfrm>
        <a:off x="7491766" y="2918642"/>
        <a:ext cx="3119976" cy="1165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08B1A-01A9-4978-91F2-904F53BDE232}">
      <dsp:nvSpPr>
        <dsp:cNvPr id="0" name=""/>
        <dsp:cNvSpPr/>
      </dsp:nvSpPr>
      <dsp:spPr>
        <a:xfrm>
          <a:off x="0" y="5482"/>
          <a:ext cx="7519961" cy="120099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3FA96-F26C-4827-9751-B02E3086D5E5}">
      <dsp:nvSpPr>
        <dsp:cNvPr id="0" name=""/>
        <dsp:cNvSpPr/>
      </dsp:nvSpPr>
      <dsp:spPr>
        <a:xfrm>
          <a:off x="363301" y="275706"/>
          <a:ext cx="661193" cy="660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3E26A5-3235-409C-96D7-7AE1A96057A9}">
      <dsp:nvSpPr>
        <dsp:cNvPr id="0" name=""/>
        <dsp:cNvSpPr/>
      </dsp:nvSpPr>
      <dsp:spPr>
        <a:xfrm>
          <a:off x="1387795" y="5482"/>
          <a:ext cx="6090131" cy="127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49" tIns="135049" rIns="135049" bIns="135049" numCol="1" spcCol="1270" anchor="ctr" anchorCtr="0">
          <a:noAutofit/>
        </a:bodyPr>
        <a:lstStyle/>
        <a:p>
          <a:pPr marL="0" lvl="0" indent="0" algn="l" defTabSz="1066800">
            <a:lnSpc>
              <a:spcPct val="100000"/>
            </a:lnSpc>
            <a:spcBef>
              <a:spcPct val="0"/>
            </a:spcBef>
            <a:spcAft>
              <a:spcPct val="35000"/>
            </a:spcAft>
            <a:buNone/>
          </a:pPr>
          <a:r>
            <a:rPr lang="en-US" sz="2400" kern="1200" dirty="0"/>
            <a:t>Knowing who you want to reach and why helps you make a bigger, positive impact. </a:t>
          </a:r>
        </a:p>
      </dsp:txBody>
      <dsp:txXfrm>
        <a:off x="1387795" y="5482"/>
        <a:ext cx="6090131" cy="1276057"/>
      </dsp:txXfrm>
    </dsp:sp>
    <dsp:sp modelId="{8D743415-FBE0-455C-9B64-87A7B5E36C65}">
      <dsp:nvSpPr>
        <dsp:cNvPr id="0" name=""/>
        <dsp:cNvSpPr/>
      </dsp:nvSpPr>
      <dsp:spPr>
        <a:xfrm>
          <a:off x="0" y="1600554"/>
          <a:ext cx="7519961" cy="1200995"/>
        </a:xfrm>
        <a:prstGeom prst="roundRect">
          <a:avLst>
            <a:gd name="adj" fmla="val 10000"/>
          </a:avLst>
        </a:prstGeom>
        <a:solidFill>
          <a:schemeClr val="accent5">
            <a:hueOff val="-4050717"/>
            <a:satOff val="-275"/>
            <a:lumOff val="654"/>
            <a:alphaOff val="0"/>
          </a:schemeClr>
        </a:solidFill>
        <a:ln>
          <a:noFill/>
        </a:ln>
        <a:effectLst/>
      </dsp:spPr>
      <dsp:style>
        <a:lnRef idx="0">
          <a:scrgbClr r="0" g="0" b="0"/>
        </a:lnRef>
        <a:fillRef idx="1">
          <a:scrgbClr r="0" g="0" b="0"/>
        </a:fillRef>
        <a:effectRef idx="0">
          <a:scrgbClr r="0" g="0" b="0"/>
        </a:effectRef>
        <a:fontRef idx="minor"/>
      </dsp:style>
    </dsp:sp>
    <dsp:sp modelId="{38C0695A-11F6-4113-B2F9-E2CDDDBE947E}">
      <dsp:nvSpPr>
        <dsp:cNvPr id="0" name=""/>
        <dsp:cNvSpPr/>
      </dsp:nvSpPr>
      <dsp:spPr>
        <a:xfrm>
          <a:off x="363301" y="1870778"/>
          <a:ext cx="661193" cy="660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30495-2AC5-4847-9EA9-BCA9D5AC699F}">
      <dsp:nvSpPr>
        <dsp:cNvPr id="0" name=""/>
        <dsp:cNvSpPr/>
      </dsp:nvSpPr>
      <dsp:spPr>
        <a:xfrm>
          <a:off x="1387795" y="1600554"/>
          <a:ext cx="6090131" cy="127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49" tIns="135049" rIns="135049" bIns="135049" numCol="1" spcCol="1270" anchor="ctr" anchorCtr="0">
          <a:noAutofit/>
        </a:bodyPr>
        <a:lstStyle/>
        <a:p>
          <a:pPr marL="0" lvl="0" indent="0" algn="l" defTabSz="1022350">
            <a:lnSpc>
              <a:spcPct val="100000"/>
            </a:lnSpc>
            <a:spcBef>
              <a:spcPct val="0"/>
            </a:spcBef>
            <a:spcAft>
              <a:spcPct val="35000"/>
            </a:spcAft>
            <a:buNone/>
          </a:pPr>
          <a:r>
            <a:rPr lang="en-US" sz="2300" kern="1200" dirty="0"/>
            <a:t>Listening to many different experiences and voices helps us understand services, programs or policies better.</a:t>
          </a:r>
        </a:p>
      </dsp:txBody>
      <dsp:txXfrm>
        <a:off x="1387795" y="1600554"/>
        <a:ext cx="6090131" cy="1276057"/>
      </dsp:txXfrm>
    </dsp:sp>
    <dsp:sp modelId="{DFE98682-8FD7-4374-9878-2D4B282817C5}">
      <dsp:nvSpPr>
        <dsp:cNvPr id="0" name=""/>
        <dsp:cNvSpPr/>
      </dsp:nvSpPr>
      <dsp:spPr>
        <a:xfrm>
          <a:off x="0" y="3195626"/>
          <a:ext cx="7519961" cy="1200995"/>
        </a:xfrm>
        <a:prstGeom prst="roundRect">
          <a:avLst>
            <a:gd name="adj" fmla="val 10000"/>
          </a:avLst>
        </a:prstGeom>
        <a:solidFill>
          <a:schemeClr val="accent5">
            <a:hueOff val="-8101434"/>
            <a:satOff val="-551"/>
            <a:lumOff val="1307"/>
            <a:alphaOff val="0"/>
          </a:schemeClr>
        </a:solidFill>
        <a:ln>
          <a:noFill/>
        </a:ln>
        <a:effectLst/>
      </dsp:spPr>
      <dsp:style>
        <a:lnRef idx="0">
          <a:scrgbClr r="0" g="0" b="0"/>
        </a:lnRef>
        <a:fillRef idx="1">
          <a:scrgbClr r="0" g="0" b="0"/>
        </a:fillRef>
        <a:effectRef idx="0">
          <a:scrgbClr r="0" g="0" b="0"/>
        </a:effectRef>
        <a:fontRef idx="minor"/>
      </dsp:style>
    </dsp:sp>
    <dsp:sp modelId="{24A812F0-5392-4699-AC75-6B15CBF81103}">
      <dsp:nvSpPr>
        <dsp:cNvPr id="0" name=""/>
        <dsp:cNvSpPr/>
      </dsp:nvSpPr>
      <dsp:spPr>
        <a:xfrm>
          <a:off x="363301" y="3465850"/>
          <a:ext cx="661193" cy="660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B3235-99A9-4C9C-A0F8-1711CEE27764}">
      <dsp:nvSpPr>
        <dsp:cNvPr id="0" name=""/>
        <dsp:cNvSpPr/>
      </dsp:nvSpPr>
      <dsp:spPr>
        <a:xfrm>
          <a:off x="1387795" y="3195626"/>
          <a:ext cx="6090131" cy="127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49" tIns="135049" rIns="135049" bIns="135049" numCol="1" spcCol="1270" anchor="ctr" anchorCtr="0">
          <a:noAutofit/>
        </a:bodyPr>
        <a:lstStyle/>
        <a:p>
          <a:pPr marL="0" lvl="0" indent="0" algn="l" defTabSz="1066800">
            <a:lnSpc>
              <a:spcPct val="100000"/>
            </a:lnSpc>
            <a:spcBef>
              <a:spcPct val="0"/>
            </a:spcBef>
            <a:spcAft>
              <a:spcPct val="35000"/>
            </a:spcAft>
            <a:buNone/>
          </a:pPr>
          <a:r>
            <a:rPr lang="en-US" sz="2400" kern="1200" dirty="0"/>
            <a:t>Encourage people to define their lived experience and goals.</a:t>
          </a:r>
        </a:p>
      </dsp:txBody>
      <dsp:txXfrm>
        <a:off x="1387795" y="3195626"/>
        <a:ext cx="6090131" cy="1276057"/>
      </dsp:txXfrm>
    </dsp:sp>
    <dsp:sp modelId="{790D9B9A-D8F7-4147-A854-F4EBDE7C4236}">
      <dsp:nvSpPr>
        <dsp:cNvPr id="0" name=""/>
        <dsp:cNvSpPr/>
      </dsp:nvSpPr>
      <dsp:spPr>
        <a:xfrm>
          <a:off x="0" y="4833453"/>
          <a:ext cx="7519961" cy="1200995"/>
        </a:xfrm>
        <a:prstGeom prst="roundRect">
          <a:avLst>
            <a:gd name="adj" fmla="val 1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dsp:style>
    </dsp:sp>
    <dsp:sp modelId="{C57D429C-C9B9-4EE2-A067-61A315EB0A4B}">
      <dsp:nvSpPr>
        <dsp:cNvPr id="0" name=""/>
        <dsp:cNvSpPr/>
      </dsp:nvSpPr>
      <dsp:spPr>
        <a:xfrm>
          <a:off x="363301" y="5060921"/>
          <a:ext cx="661193" cy="660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12D62-4F5E-4F87-B59D-02924F46EB3E}">
      <dsp:nvSpPr>
        <dsp:cNvPr id="0" name=""/>
        <dsp:cNvSpPr/>
      </dsp:nvSpPr>
      <dsp:spPr>
        <a:xfrm>
          <a:off x="1387795" y="4790697"/>
          <a:ext cx="6090131" cy="127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49" tIns="135049" rIns="135049" bIns="135049" numCol="1" spcCol="1270" anchor="ctr" anchorCtr="0">
          <a:noAutofit/>
        </a:bodyPr>
        <a:lstStyle/>
        <a:p>
          <a:pPr marL="0" lvl="0" indent="0" algn="l" defTabSz="1022350">
            <a:lnSpc>
              <a:spcPct val="100000"/>
            </a:lnSpc>
            <a:spcBef>
              <a:spcPct val="0"/>
            </a:spcBef>
            <a:spcAft>
              <a:spcPct val="35000"/>
            </a:spcAft>
            <a:buNone/>
          </a:pPr>
          <a:r>
            <a:rPr lang="en-US" sz="2300" kern="1200" dirty="0"/>
            <a:t>Respect and value what each person brings from their life experience, and make sure all voices are seen as important.</a:t>
          </a:r>
        </a:p>
      </dsp:txBody>
      <dsp:txXfrm>
        <a:off x="1387795" y="4790697"/>
        <a:ext cx="6090131" cy="1276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C4A2-8E6E-4705-BE69-940E0B581356}">
      <dsp:nvSpPr>
        <dsp:cNvPr id="0" name=""/>
        <dsp:cNvSpPr/>
      </dsp:nvSpPr>
      <dsp:spPr>
        <a:xfrm>
          <a:off x="1940039" y="664519"/>
          <a:ext cx="1549861" cy="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16A081-8447-49F2-9E22-3004F8833B6B}">
      <dsp:nvSpPr>
        <dsp:cNvPr id="0" name=""/>
        <dsp:cNvSpPr/>
      </dsp:nvSpPr>
      <dsp:spPr>
        <a:xfrm>
          <a:off x="3582893" y="546618"/>
          <a:ext cx="178234" cy="300619"/>
        </a:xfrm>
        <a:prstGeom prst="chevron">
          <a:avLst>
            <a:gd name="adj" fmla="val 90000"/>
          </a:avLst>
        </a:prstGeom>
        <a:solidFill>
          <a:schemeClr val="accent2">
            <a:tint val="40000"/>
            <a:alpha val="90000"/>
            <a:hueOff val="841840"/>
            <a:satOff val="-7779"/>
            <a:lumOff val="-877"/>
            <a:alphaOff val="0"/>
          </a:schemeClr>
        </a:solidFill>
        <a:ln w="19050" cap="flat" cmpd="sng" algn="ctr">
          <a:solidFill>
            <a:schemeClr val="accent2">
              <a:tint val="40000"/>
              <a:alpha val="90000"/>
              <a:hueOff val="841840"/>
              <a:satOff val="-7779"/>
              <a:lumOff val="-8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C6CF7-4127-4716-AF74-372C71A3EBA4}">
      <dsp:nvSpPr>
        <dsp:cNvPr id="0" name=""/>
        <dsp:cNvSpPr/>
      </dsp:nvSpPr>
      <dsp:spPr>
        <a:xfrm>
          <a:off x="986636" y="-95115"/>
          <a:ext cx="1519341" cy="15193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59" tIns="58959" rIns="58959" bIns="58959" numCol="1" spcCol="1270" anchor="ctr" anchorCtr="0">
          <a:noAutofit/>
        </a:bodyPr>
        <a:lstStyle/>
        <a:p>
          <a:pPr marL="0" lvl="0" indent="0" algn="ctr" defTabSz="2667000">
            <a:lnSpc>
              <a:spcPct val="90000"/>
            </a:lnSpc>
            <a:spcBef>
              <a:spcPct val="0"/>
            </a:spcBef>
            <a:spcAft>
              <a:spcPct val="35000"/>
            </a:spcAft>
            <a:buNone/>
          </a:pPr>
          <a:r>
            <a:rPr lang="en-US" sz="6000" kern="1200"/>
            <a:t>1</a:t>
          </a:r>
          <a:endParaRPr lang="en-US" sz="6000" kern="1200" dirty="0"/>
        </a:p>
      </dsp:txBody>
      <dsp:txXfrm>
        <a:off x="1209138" y="127387"/>
        <a:ext cx="1074337" cy="1074337"/>
      </dsp:txXfrm>
    </dsp:sp>
    <dsp:sp modelId="{F0504AF7-EC87-4CA3-8455-0613B6819C50}">
      <dsp:nvSpPr>
        <dsp:cNvPr id="0" name=""/>
        <dsp:cNvSpPr/>
      </dsp:nvSpPr>
      <dsp:spPr>
        <a:xfrm>
          <a:off x="2712" y="1465006"/>
          <a:ext cx="3574988" cy="3194100"/>
        </a:xfrm>
        <a:prstGeom prst="upArrowCallout">
          <a:avLst>
            <a:gd name="adj1" fmla="val 50000"/>
            <a:gd name="adj2" fmla="val 20000"/>
            <a:gd name="adj3" fmla="val 20000"/>
            <a:gd name="adj4" fmla="val 100000"/>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1999" tIns="165100" rIns="281999" bIns="165100" numCol="1" spcCol="1270" anchor="t" anchorCtr="0">
          <a:noAutofit/>
        </a:bodyPr>
        <a:lstStyle/>
        <a:p>
          <a:pPr marL="0" lvl="0" indent="0" algn="ctr" defTabSz="800100">
            <a:lnSpc>
              <a:spcPct val="90000"/>
            </a:lnSpc>
            <a:spcBef>
              <a:spcPct val="0"/>
            </a:spcBef>
            <a:spcAft>
              <a:spcPct val="35000"/>
            </a:spcAft>
            <a:buNone/>
          </a:pPr>
          <a:r>
            <a:rPr lang="en-US" sz="1800" b="1" kern="1200" dirty="0"/>
            <a:t>Set Clear Objectives</a:t>
          </a:r>
        </a:p>
        <a:p>
          <a:pPr marL="171450" lvl="1" indent="-171450" algn="l" defTabSz="800100">
            <a:lnSpc>
              <a:spcPct val="90000"/>
            </a:lnSpc>
            <a:spcBef>
              <a:spcPct val="0"/>
            </a:spcBef>
            <a:spcAft>
              <a:spcPct val="15000"/>
            </a:spcAft>
            <a:buChar char="•"/>
          </a:pPr>
          <a:r>
            <a:rPr lang="en-US" sz="1800" kern="1200" dirty="0"/>
            <a:t>Define meeting goals in advance.</a:t>
          </a:r>
        </a:p>
        <a:p>
          <a:pPr marL="171450" lvl="1" indent="-171450" algn="l" defTabSz="800100">
            <a:lnSpc>
              <a:spcPct val="90000"/>
            </a:lnSpc>
            <a:spcBef>
              <a:spcPct val="0"/>
            </a:spcBef>
            <a:spcAft>
              <a:spcPct val="15000"/>
            </a:spcAft>
            <a:buChar char="•"/>
          </a:pPr>
          <a:r>
            <a:rPr lang="en-US" sz="1800" kern="1200" dirty="0"/>
            <a:t>Share the agenda early so everyone feels prepared.</a:t>
          </a:r>
        </a:p>
        <a:p>
          <a:pPr marL="171450" lvl="1" indent="-171450" algn="l" defTabSz="800100">
            <a:lnSpc>
              <a:spcPct val="90000"/>
            </a:lnSpc>
            <a:spcBef>
              <a:spcPct val="0"/>
            </a:spcBef>
            <a:spcAft>
              <a:spcPct val="15000"/>
            </a:spcAft>
            <a:buChar char="•"/>
          </a:pPr>
          <a:r>
            <a:rPr lang="en-US" sz="1800" kern="1200" dirty="0"/>
            <a:t>Help everyone understand the outcomes to celebrate progress. </a:t>
          </a:r>
        </a:p>
      </dsp:txBody>
      <dsp:txXfrm>
        <a:off x="2712" y="2103826"/>
        <a:ext cx="3574988" cy="2555280"/>
      </dsp:txXfrm>
    </dsp:sp>
    <dsp:sp modelId="{A7B4F73A-67FE-41E8-ACA4-5963024EAE3C}">
      <dsp:nvSpPr>
        <dsp:cNvPr id="0" name=""/>
        <dsp:cNvSpPr/>
      </dsp:nvSpPr>
      <dsp:spPr>
        <a:xfrm>
          <a:off x="3974921" y="663867"/>
          <a:ext cx="3487189" cy="71"/>
        </a:xfrm>
        <a:prstGeom prst="rect">
          <a:avLst/>
        </a:prstGeom>
        <a:solidFill>
          <a:schemeClr val="accent2">
            <a:tint val="40000"/>
            <a:alpha val="90000"/>
            <a:hueOff val="2525519"/>
            <a:satOff val="-23337"/>
            <a:lumOff val="-2631"/>
            <a:alphaOff val="0"/>
          </a:schemeClr>
        </a:solidFill>
        <a:ln w="19050" cap="flat" cmpd="sng" algn="ctr">
          <a:solidFill>
            <a:schemeClr val="accent2">
              <a:tint val="40000"/>
              <a:alpha val="90000"/>
              <a:hueOff val="2525519"/>
              <a:satOff val="-23337"/>
              <a:lumOff val="-26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F5CB7-BD90-48CD-896B-2A966892172C}">
      <dsp:nvSpPr>
        <dsp:cNvPr id="0" name=""/>
        <dsp:cNvSpPr/>
      </dsp:nvSpPr>
      <dsp:spPr>
        <a:xfrm>
          <a:off x="7555102" y="545967"/>
          <a:ext cx="178234" cy="303004"/>
        </a:xfrm>
        <a:prstGeom prst="chevron">
          <a:avLst>
            <a:gd name="adj" fmla="val 90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3BCDE-A9E9-4187-9B2E-1E7D508A8B80}">
      <dsp:nvSpPr>
        <dsp:cNvPr id="0" name=""/>
        <dsp:cNvSpPr/>
      </dsp:nvSpPr>
      <dsp:spPr>
        <a:xfrm>
          <a:off x="4958845" y="-95766"/>
          <a:ext cx="1519341" cy="1519341"/>
        </a:xfrm>
        <a:prstGeom prst="ellips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59" tIns="58959" rIns="58959" bIns="58959"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5181347" y="126736"/>
        <a:ext cx="1074337" cy="1074337"/>
      </dsp:txXfrm>
    </dsp:sp>
    <dsp:sp modelId="{56ECBA17-9ABC-453A-A146-E514207EDE86}">
      <dsp:nvSpPr>
        <dsp:cNvPr id="0" name=""/>
        <dsp:cNvSpPr/>
      </dsp:nvSpPr>
      <dsp:spPr>
        <a:xfrm>
          <a:off x="3974921" y="1589033"/>
          <a:ext cx="3487189" cy="3002566"/>
        </a:xfrm>
        <a:prstGeom prst="upArrowCallout">
          <a:avLst>
            <a:gd name="adj1" fmla="val 50000"/>
            <a:gd name="adj2" fmla="val 20000"/>
            <a:gd name="adj3" fmla="val 20000"/>
            <a:gd name="adj4" fmla="val 100000"/>
          </a:avLst>
        </a:prstGeom>
        <a:solidFill>
          <a:schemeClr val="accent2">
            <a:tint val="40000"/>
            <a:alpha val="90000"/>
            <a:hueOff val="4209199"/>
            <a:satOff val="-38895"/>
            <a:lumOff val="-4384"/>
            <a:alphaOff val="0"/>
          </a:schemeClr>
        </a:solidFill>
        <a:ln w="19050" cap="flat" cmpd="sng" algn="ctr">
          <a:solidFill>
            <a:schemeClr val="accent2">
              <a:tint val="40000"/>
              <a:alpha val="90000"/>
              <a:hueOff val="4209199"/>
              <a:satOff val="-38895"/>
              <a:lumOff val="-43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5073" tIns="165100" rIns="275073" bIns="165100" numCol="1" spcCol="1270" anchor="t" anchorCtr="0">
          <a:noAutofit/>
        </a:bodyPr>
        <a:lstStyle/>
        <a:p>
          <a:pPr marL="0" lvl="0" indent="0" algn="ctr" defTabSz="777875">
            <a:lnSpc>
              <a:spcPct val="90000"/>
            </a:lnSpc>
            <a:spcBef>
              <a:spcPct val="0"/>
            </a:spcBef>
            <a:spcAft>
              <a:spcPct val="35000"/>
            </a:spcAft>
            <a:buNone/>
          </a:pPr>
          <a:r>
            <a:rPr lang="en-US" sz="1750" b="1" kern="1200" dirty="0"/>
            <a:t>Invite the Right People</a:t>
          </a:r>
        </a:p>
        <a:p>
          <a:pPr marL="171450" lvl="1" indent="-171450" algn="l" defTabSz="777875">
            <a:lnSpc>
              <a:spcPct val="90000"/>
            </a:lnSpc>
            <a:spcBef>
              <a:spcPct val="0"/>
            </a:spcBef>
            <a:spcAft>
              <a:spcPct val="15000"/>
            </a:spcAft>
            <a:buChar char="•"/>
          </a:pPr>
          <a:r>
            <a:rPr lang="en-US" sz="1750" kern="1200" dirty="0"/>
            <a:t>Include voices with different experiences. </a:t>
          </a:r>
        </a:p>
        <a:p>
          <a:pPr marL="171450" lvl="1" indent="-171450" algn="l" defTabSz="777875">
            <a:lnSpc>
              <a:spcPct val="90000"/>
            </a:lnSpc>
            <a:spcBef>
              <a:spcPct val="0"/>
            </a:spcBef>
            <a:spcAft>
              <a:spcPct val="15000"/>
            </a:spcAft>
            <a:buChar char="•"/>
          </a:pPr>
          <a:r>
            <a:rPr lang="en-US" sz="1750" kern="1200" dirty="0"/>
            <a:t>Invite just the people needed to keep things on track.</a:t>
          </a:r>
        </a:p>
        <a:p>
          <a:pPr marL="171450" lvl="1" indent="-171450" algn="l" defTabSz="777875">
            <a:lnSpc>
              <a:spcPct val="90000"/>
            </a:lnSpc>
            <a:spcBef>
              <a:spcPct val="0"/>
            </a:spcBef>
            <a:spcAft>
              <a:spcPct val="15000"/>
            </a:spcAft>
            <a:buChar char="•"/>
          </a:pPr>
          <a:r>
            <a:rPr lang="en-US" sz="1750" kern="1200" dirty="0"/>
            <a:t>Make sure everyone is ready and informed.</a:t>
          </a:r>
        </a:p>
      </dsp:txBody>
      <dsp:txXfrm>
        <a:off x="3974921" y="2189546"/>
        <a:ext cx="3487189" cy="2402053"/>
      </dsp:txXfrm>
    </dsp:sp>
    <dsp:sp modelId="{3F0E99FA-3C08-4C40-A320-CDB799252B11}">
      <dsp:nvSpPr>
        <dsp:cNvPr id="0" name=""/>
        <dsp:cNvSpPr/>
      </dsp:nvSpPr>
      <dsp:spPr>
        <a:xfrm>
          <a:off x="7849576" y="671210"/>
          <a:ext cx="1743594" cy="65"/>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C8450-ED12-40D3-B190-0A24EA1CF25E}">
      <dsp:nvSpPr>
        <dsp:cNvPr id="0" name=""/>
        <dsp:cNvSpPr/>
      </dsp:nvSpPr>
      <dsp:spPr>
        <a:xfrm>
          <a:off x="8833500" y="-88427"/>
          <a:ext cx="1519341" cy="1519341"/>
        </a:xfrm>
        <a:prstGeom prst="ellips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59" tIns="58959" rIns="58959" bIns="58959"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9056002" y="134075"/>
        <a:ext cx="1074337" cy="1074337"/>
      </dsp:txXfrm>
    </dsp:sp>
    <dsp:sp modelId="{E065A03A-537A-4AD7-AB1F-EE1F44DF8202}">
      <dsp:nvSpPr>
        <dsp:cNvPr id="0" name=""/>
        <dsp:cNvSpPr/>
      </dsp:nvSpPr>
      <dsp:spPr>
        <a:xfrm>
          <a:off x="7849576" y="1589033"/>
          <a:ext cx="3487189" cy="3002566"/>
        </a:xfrm>
        <a:prstGeom prst="upArrowCallout">
          <a:avLst>
            <a:gd name="adj1" fmla="val 50000"/>
            <a:gd name="adj2" fmla="val 20000"/>
            <a:gd name="adj3" fmla="val 20000"/>
            <a:gd name="adj4" fmla="val 100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5073" tIns="165100" rIns="275073" bIns="165100" numCol="1" spcCol="1270" anchor="t" anchorCtr="0">
          <a:noAutofit/>
        </a:bodyPr>
        <a:lstStyle/>
        <a:p>
          <a:pPr marL="0" lvl="0" indent="0" algn="ctr" defTabSz="800100">
            <a:lnSpc>
              <a:spcPct val="90000"/>
            </a:lnSpc>
            <a:spcBef>
              <a:spcPct val="0"/>
            </a:spcBef>
            <a:spcAft>
              <a:spcPct val="35000"/>
            </a:spcAft>
            <a:buNone/>
          </a:pPr>
          <a:r>
            <a:rPr lang="en-US" sz="1800" b="1" kern="1200" dirty="0"/>
            <a:t>Create a Safe Space to Talk</a:t>
          </a:r>
        </a:p>
        <a:p>
          <a:pPr marL="171450" lvl="1" indent="-171450" algn="l" defTabSz="800100">
            <a:lnSpc>
              <a:spcPct val="90000"/>
            </a:lnSpc>
            <a:spcBef>
              <a:spcPct val="0"/>
            </a:spcBef>
            <a:spcAft>
              <a:spcPct val="15000"/>
            </a:spcAft>
            <a:buChar char="•"/>
          </a:pPr>
          <a:r>
            <a:rPr lang="en-US" sz="1800" kern="1200" dirty="0"/>
            <a:t>Encourage everyone to share and join in.</a:t>
          </a:r>
        </a:p>
        <a:p>
          <a:pPr marL="171450" lvl="1" indent="-171450" algn="l" defTabSz="800100">
            <a:lnSpc>
              <a:spcPct val="90000"/>
            </a:lnSpc>
            <a:spcBef>
              <a:spcPct val="0"/>
            </a:spcBef>
            <a:spcAft>
              <a:spcPct val="15000"/>
            </a:spcAft>
            <a:buChar char="•"/>
          </a:pPr>
          <a:r>
            <a:rPr lang="en-US" sz="1800" kern="1200" dirty="0"/>
            <a:t>Ask questions that help us learn and take-action. </a:t>
          </a:r>
        </a:p>
        <a:p>
          <a:pPr marL="171450" lvl="1" indent="-171450" algn="l" defTabSz="800100">
            <a:lnSpc>
              <a:spcPct val="90000"/>
            </a:lnSpc>
            <a:spcBef>
              <a:spcPct val="0"/>
            </a:spcBef>
            <a:spcAft>
              <a:spcPct val="15000"/>
            </a:spcAft>
            <a:buChar char="•"/>
          </a:pPr>
          <a:r>
            <a:rPr lang="en-US" sz="1800" kern="1200" dirty="0"/>
            <a:t>Allow time for feedback and all voices to be heard.</a:t>
          </a:r>
        </a:p>
      </dsp:txBody>
      <dsp:txXfrm>
        <a:off x="7849576" y="2189546"/>
        <a:ext cx="3487189" cy="2402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7869F-A034-4956-9F1E-029C3E7062F6}">
      <dsp:nvSpPr>
        <dsp:cNvPr id="0" name=""/>
        <dsp:cNvSpPr/>
      </dsp:nvSpPr>
      <dsp:spPr>
        <a:xfrm>
          <a:off x="1926823" y="804775"/>
          <a:ext cx="1536951" cy="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1D2A1-75EF-4422-9945-CE6ED7D18C7E}">
      <dsp:nvSpPr>
        <dsp:cNvPr id="0" name=""/>
        <dsp:cNvSpPr/>
      </dsp:nvSpPr>
      <dsp:spPr>
        <a:xfrm>
          <a:off x="3555992" y="687869"/>
          <a:ext cx="176749" cy="300707"/>
        </a:xfrm>
        <a:prstGeom prst="chevron">
          <a:avLst>
            <a:gd name="adj" fmla="val 90000"/>
          </a:avLst>
        </a:prstGeom>
        <a:solidFill>
          <a:schemeClr val="accent2">
            <a:tint val="40000"/>
            <a:alpha val="90000"/>
            <a:hueOff val="841840"/>
            <a:satOff val="-7779"/>
            <a:lumOff val="-877"/>
            <a:alphaOff val="0"/>
          </a:schemeClr>
        </a:solidFill>
        <a:ln w="19050" cap="flat" cmpd="sng" algn="ctr">
          <a:solidFill>
            <a:schemeClr val="accent2">
              <a:tint val="40000"/>
              <a:alpha val="90000"/>
              <a:hueOff val="841840"/>
              <a:satOff val="-7779"/>
              <a:lumOff val="-8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EB81A-5F83-477B-AF36-E177E9490FE5}">
      <dsp:nvSpPr>
        <dsp:cNvPr id="0" name=""/>
        <dsp:cNvSpPr/>
      </dsp:nvSpPr>
      <dsp:spPr>
        <a:xfrm>
          <a:off x="967942" y="44512"/>
          <a:ext cx="1520596" cy="152059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09" tIns="59509" rIns="59509" bIns="59509" numCol="1" spcCol="1270" anchor="ctr" anchorCtr="0">
          <a:noAutofit/>
        </a:bodyPr>
        <a:lstStyle/>
        <a:p>
          <a:pPr marL="0" lvl="0" indent="0" algn="ctr" defTabSz="2667000">
            <a:lnSpc>
              <a:spcPct val="90000"/>
            </a:lnSpc>
            <a:spcBef>
              <a:spcPct val="0"/>
            </a:spcBef>
            <a:spcAft>
              <a:spcPct val="35000"/>
            </a:spcAft>
            <a:buNone/>
          </a:pPr>
          <a:r>
            <a:rPr lang="en-US" sz="6000" kern="1200" dirty="0"/>
            <a:t>4</a:t>
          </a:r>
        </a:p>
      </dsp:txBody>
      <dsp:txXfrm>
        <a:off x="1190628" y="267198"/>
        <a:ext cx="1075224" cy="1075224"/>
      </dsp:txXfrm>
    </dsp:sp>
    <dsp:sp modelId="{04BB7C0F-37D7-4D50-8DBD-1275533C5053}">
      <dsp:nvSpPr>
        <dsp:cNvPr id="0" name=""/>
        <dsp:cNvSpPr/>
      </dsp:nvSpPr>
      <dsp:spPr>
        <a:xfrm>
          <a:off x="5633" y="1729312"/>
          <a:ext cx="3458141" cy="3194100"/>
        </a:xfrm>
        <a:prstGeom prst="upArrowCallout">
          <a:avLst>
            <a:gd name="adj1" fmla="val 50000"/>
            <a:gd name="adj2" fmla="val 20000"/>
            <a:gd name="adj3" fmla="val 20000"/>
            <a:gd name="adj4" fmla="val 100000"/>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782" tIns="165100" rIns="272782" bIns="165100" numCol="1" spcCol="1270" anchor="t" anchorCtr="0">
          <a:noAutofit/>
        </a:bodyPr>
        <a:lstStyle/>
        <a:p>
          <a:pPr marL="0" lvl="0" indent="0" algn="ctr" defTabSz="800100">
            <a:lnSpc>
              <a:spcPct val="90000"/>
            </a:lnSpc>
            <a:spcBef>
              <a:spcPct val="0"/>
            </a:spcBef>
            <a:spcAft>
              <a:spcPct val="35000"/>
            </a:spcAft>
            <a:buNone/>
          </a:pPr>
          <a:r>
            <a:rPr lang="en-US" sz="1800" b="1" kern="1200" dirty="0"/>
            <a:t>Keep Meetings Organized &amp; on Time</a:t>
          </a:r>
        </a:p>
        <a:p>
          <a:pPr marL="171450" lvl="1" indent="-171450" algn="l" defTabSz="800100">
            <a:lnSpc>
              <a:spcPct val="90000"/>
            </a:lnSpc>
            <a:spcBef>
              <a:spcPct val="0"/>
            </a:spcBef>
            <a:spcAft>
              <a:spcPct val="15000"/>
            </a:spcAft>
            <a:buChar char="•"/>
          </a:pPr>
          <a:r>
            <a:rPr lang="en-US" sz="1800" kern="1200" dirty="0"/>
            <a:t>Begin &amp; finish the meeting as scheduled.</a:t>
          </a:r>
        </a:p>
        <a:p>
          <a:pPr marL="171450" lvl="1" indent="-171450" algn="l" defTabSz="800100">
            <a:lnSpc>
              <a:spcPct val="90000"/>
            </a:lnSpc>
            <a:spcBef>
              <a:spcPct val="0"/>
            </a:spcBef>
            <a:spcAft>
              <a:spcPct val="15000"/>
            </a:spcAft>
            <a:buChar char="•"/>
          </a:pPr>
          <a:r>
            <a:rPr lang="en-US" sz="1800" kern="1200" dirty="0"/>
            <a:t>Share the agenda and leave time for open dialogue.</a:t>
          </a:r>
        </a:p>
        <a:p>
          <a:pPr marL="171450" lvl="1" indent="-171450" algn="l" defTabSz="800100">
            <a:lnSpc>
              <a:spcPct val="90000"/>
            </a:lnSpc>
            <a:spcBef>
              <a:spcPct val="0"/>
            </a:spcBef>
            <a:spcAft>
              <a:spcPct val="15000"/>
            </a:spcAft>
            <a:buChar char="•"/>
          </a:pPr>
          <a:r>
            <a:rPr lang="en-US" sz="1800" kern="1200" dirty="0"/>
            <a:t>Have a leader keep the discussion focused.</a:t>
          </a:r>
        </a:p>
      </dsp:txBody>
      <dsp:txXfrm>
        <a:off x="5633" y="2368132"/>
        <a:ext cx="3458141" cy="2555280"/>
      </dsp:txXfrm>
    </dsp:sp>
    <dsp:sp modelId="{DE9C7476-38DE-465A-90AF-8ACC5FE21A86}">
      <dsp:nvSpPr>
        <dsp:cNvPr id="0" name=""/>
        <dsp:cNvSpPr/>
      </dsp:nvSpPr>
      <dsp:spPr>
        <a:xfrm>
          <a:off x="3848013" y="804145"/>
          <a:ext cx="3458141" cy="71"/>
        </a:xfrm>
        <a:prstGeom prst="rect">
          <a:avLst/>
        </a:prstGeom>
        <a:solidFill>
          <a:schemeClr val="accent2">
            <a:tint val="40000"/>
            <a:alpha val="90000"/>
            <a:hueOff val="2525519"/>
            <a:satOff val="-23337"/>
            <a:lumOff val="-2631"/>
            <a:alphaOff val="0"/>
          </a:schemeClr>
        </a:solidFill>
        <a:ln w="19050" cap="flat" cmpd="sng" algn="ctr">
          <a:solidFill>
            <a:schemeClr val="accent2">
              <a:tint val="40000"/>
              <a:alpha val="90000"/>
              <a:hueOff val="2525519"/>
              <a:satOff val="-23337"/>
              <a:lumOff val="-26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6F84-6BD1-41CB-B867-60F908EC8DC0}">
      <dsp:nvSpPr>
        <dsp:cNvPr id="0" name=""/>
        <dsp:cNvSpPr/>
      </dsp:nvSpPr>
      <dsp:spPr>
        <a:xfrm>
          <a:off x="7398371" y="686343"/>
          <a:ext cx="176749" cy="303012"/>
        </a:xfrm>
        <a:prstGeom prst="chevron">
          <a:avLst>
            <a:gd name="adj" fmla="val 90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98710-D372-400E-93FA-DE45CFF2F7AA}">
      <dsp:nvSpPr>
        <dsp:cNvPr id="0" name=""/>
        <dsp:cNvSpPr/>
      </dsp:nvSpPr>
      <dsp:spPr>
        <a:xfrm>
          <a:off x="4816785" y="44512"/>
          <a:ext cx="1519337" cy="1519337"/>
        </a:xfrm>
        <a:prstGeom prst="ellips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08" tIns="59008" rIns="59008" bIns="59008" numCol="1" spcCol="1270" anchor="ctr" anchorCtr="0">
          <a:noAutofit/>
        </a:bodyPr>
        <a:lstStyle/>
        <a:p>
          <a:pPr marL="0" lvl="0" indent="0" algn="ctr" defTabSz="2667000">
            <a:lnSpc>
              <a:spcPct val="90000"/>
            </a:lnSpc>
            <a:spcBef>
              <a:spcPct val="0"/>
            </a:spcBef>
            <a:spcAft>
              <a:spcPct val="35000"/>
            </a:spcAft>
            <a:buNone/>
          </a:pPr>
          <a:r>
            <a:rPr lang="en-US" sz="6000" kern="1200" dirty="0"/>
            <a:t>5</a:t>
          </a:r>
        </a:p>
      </dsp:txBody>
      <dsp:txXfrm>
        <a:off x="5039287" y="267014"/>
        <a:ext cx="1074333" cy="1074333"/>
      </dsp:txXfrm>
    </dsp:sp>
    <dsp:sp modelId="{7FDC7DB7-CBFB-49EC-AC11-1C2FCBBE4481}">
      <dsp:nvSpPr>
        <dsp:cNvPr id="0" name=""/>
        <dsp:cNvSpPr/>
      </dsp:nvSpPr>
      <dsp:spPr>
        <a:xfrm>
          <a:off x="3848013" y="1729312"/>
          <a:ext cx="3458141" cy="3194100"/>
        </a:xfrm>
        <a:prstGeom prst="upArrowCallout">
          <a:avLst>
            <a:gd name="adj1" fmla="val 50000"/>
            <a:gd name="adj2" fmla="val 20000"/>
            <a:gd name="adj3" fmla="val 20000"/>
            <a:gd name="adj4" fmla="val 100000"/>
          </a:avLst>
        </a:prstGeom>
        <a:solidFill>
          <a:schemeClr val="accent2">
            <a:tint val="40000"/>
            <a:alpha val="90000"/>
            <a:hueOff val="4209199"/>
            <a:satOff val="-38895"/>
            <a:lumOff val="-4384"/>
            <a:alphaOff val="0"/>
          </a:schemeClr>
        </a:solidFill>
        <a:ln w="19050" cap="flat" cmpd="sng" algn="ctr">
          <a:solidFill>
            <a:schemeClr val="accent2">
              <a:tint val="40000"/>
              <a:alpha val="90000"/>
              <a:hueOff val="4209199"/>
              <a:satOff val="-38895"/>
              <a:lumOff val="-43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782" tIns="165100" rIns="272782" bIns="165100" numCol="1" spcCol="1270" anchor="t" anchorCtr="0">
          <a:noAutofit/>
        </a:bodyPr>
        <a:lstStyle/>
        <a:p>
          <a:pPr marL="0" lvl="0" indent="0" algn="ctr" defTabSz="800100">
            <a:lnSpc>
              <a:spcPct val="90000"/>
            </a:lnSpc>
            <a:spcBef>
              <a:spcPct val="0"/>
            </a:spcBef>
            <a:spcAft>
              <a:spcPct val="35000"/>
            </a:spcAft>
            <a:buNone/>
          </a:pPr>
          <a:r>
            <a:rPr lang="en-US" sz="1800" b="1" kern="1200" dirty="0"/>
            <a:t>Focus on Decisions &amp; Next Steps</a:t>
          </a:r>
        </a:p>
        <a:p>
          <a:pPr marL="171450" lvl="1" indent="-171450" algn="l" defTabSz="800100">
            <a:lnSpc>
              <a:spcPct val="90000"/>
            </a:lnSpc>
            <a:spcBef>
              <a:spcPct val="0"/>
            </a:spcBef>
            <a:spcAft>
              <a:spcPct val="15000"/>
            </a:spcAft>
            <a:buChar char="•"/>
          </a:pPr>
          <a:r>
            <a:rPr lang="en-US" sz="1800" kern="1200" dirty="0"/>
            <a:t>Summarize key points and action items.</a:t>
          </a:r>
        </a:p>
        <a:p>
          <a:pPr marL="171450" lvl="1" indent="-171450" algn="l" defTabSz="800100">
            <a:lnSpc>
              <a:spcPct val="90000"/>
            </a:lnSpc>
            <a:spcBef>
              <a:spcPct val="0"/>
            </a:spcBef>
            <a:spcAft>
              <a:spcPct val="15000"/>
            </a:spcAft>
            <a:buChar char="•"/>
          </a:pPr>
          <a:r>
            <a:rPr lang="en-US" sz="1800" kern="1200" dirty="0"/>
            <a:t>Assign tasks and deadlines.</a:t>
          </a:r>
        </a:p>
        <a:p>
          <a:pPr marL="171450" lvl="1" indent="-171450" algn="l" defTabSz="800100">
            <a:lnSpc>
              <a:spcPct val="90000"/>
            </a:lnSpc>
            <a:spcBef>
              <a:spcPct val="0"/>
            </a:spcBef>
            <a:spcAft>
              <a:spcPct val="15000"/>
            </a:spcAft>
            <a:buChar char="•"/>
          </a:pPr>
          <a:r>
            <a:rPr lang="en-US" sz="1800" kern="1200" dirty="0"/>
            <a:t>Share meeting notes with everyone</a:t>
          </a:r>
        </a:p>
      </dsp:txBody>
      <dsp:txXfrm>
        <a:off x="3848013" y="2368132"/>
        <a:ext cx="3458141" cy="2555280"/>
      </dsp:txXfrm>
    </dsp:sp>
    <dsp:sp modelId="{057B36BA-44FA-49D8-9CF3-7BF8125FA895}">
      <dsp:nvSpPr>
        <dsp:cNvPr id="0" name=""/>
        <dsp:cNvSpPr/>
      </dsp:nvSpPr>
      <dsp:spPr>
        <a:xfrm>
          <a:off x="7690392" y="811242"/>
          <a:ext cx="1729070" cy="65"/>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119667-A67E-4238-A0ED-2CEB860F9850}">
      <dsp:nvSpPr>
        <dsp:cNvPr id="0" name=""/>
        <dsp:cNvSpPr/>
      </dsp:nvSpPr>
      <dsp:spPr>
        <a:xfrm>
          <a:off x="8659794" y="51606"/>
          <a:ext cx="1519337" cy="1519337"/>
        </a:xfrm>
        <a:prstGeom prst="ellips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59" tIns="58959" rIns="58959" bIns="58959" numCol="1" spcCol="1270" anchor="ctr" anchorCtr="0">
          <a:noAutofit/>
        </a:bodyPr>
        <a:lstStyle/>
        <a:p>
          <a:pPr marL="0" lvl="0" indent="0" algn="ctr" defTabSz="2667000">
            <a:lnSpc>
              <a:spcPct val="90000"/>
            </a:lnSpc>
            <a:spcBef>
              <a:spcPct val="0"/>
            </a:spcBef>
            <a:spcAft>
              <a:spcPct val="35000"/>
            </a:spcAft>
            <a:buNone/>
          </a:pPr>
          <a:r>
            <a:rPr lang="en-US" sz="6000" kern="1200" dirty="0"/>
            <a:t>6</a:t>
          </a:r>
        </a:p>
      </dsp:txBody>
      <dsp:txXfrm>
        <a:off x="8882296" y="274108"/>
        <a:ext cx="1074333" cy="1074333"/>
      </dsp:txXfrm>
    </dsp:sp>
    <dsp:sp modelId="{139C73D8-6F99-4998-8753-BBF5F0043586}">
      <dsp:nvSpPr>
        <dsp:cNvPr id="0" name=""/>
        <dsp:cNvSpPr/>
      </dsp:nvSpPr>
      <dsp:spPr>
        <a:xfrm>
          <a:off x="7690392" y="1729312"/>
          <a:ext cx="3458141" cy="3194100"/>
        </a:xfrm>
        <a:prstGeom prst="upArrowCallout">
          <a:avLst>
            <a:gd name="adj1" fmla="val 50000"/>
            <a:gd name="adj2" fmla="val 20000"/>
            <a:gd name="adj3" fmla="val 20000"/>
            <a:gd name="adj4" fmla="val 100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782" tIns="165100" rIns="272782" bIns="165100" numCol="1" spcCol="1270" anchor="t" anchorCtr="0">
          <a:noAutofit/>
        </a:bodyPr>
        <a:lstStyle/>
        <a:p>
          <a:pPr marL="0" lvl="0" indent="0" algn="ctr" defTabSz="800100">
            <a:lnSpc>
              <a:spcPct val="90000"/>
            </a:lnSpc>
            <a:spcBef>
              <a:spcPct val="0"/>
            </a:spcBef>
            <a:spcAft>
              <a:spcPct val="35000"/>
            </a:spcAft>
            <a:buNone/>
          </a:pPr>
          <a:r>
            <a:rPr lang="en-US" sz="1800" b="1" kern="1200" dirty="0"/>
            <a:t>Encourage Improvement</a:t>
          </a:r>
        </a:p>
        <a:p>
          <a:pPr marL="171450" lvl="1" indent="-171450" algn="l" defTabSz="800100">
            <a:lnSpc>
              <a:spcPct val="90000"/>
            </a:lnSpc>
            <a:spcBef>
              <a:spcPct val="0"/>
            </a:spcBef>
            <a:spcAft>
              <a:spcPct val="15000"/>
            </a:spcAft>
            <a:buChar char="•"/>
          </a:pPr>
          <a:r>
            <a:rPr lang="en-US" sz="1800" kern="1200" dirty="0"/>
            <a:t>Ask for feedback to improve meetings.</a:t>
          </a:r>
        </a:p>
        <a:p>
          <a:pPr marL="171450" lvl="1" indent="-171450" algn="l" defTabSz="800100">
            <a:lnSpc>
              <a:spcPct val="90000"/>
            </a:lnSpc>
            <a:spcBef>
              <a:spcPct val="0"/>
            </a:spcBef>
            <a:spcAft>
              <a:spcPct val="15000"/>
            </a:spcAft>
            <a:buChar char="•"/>
          </a:pPr>
          <a:r>
            <a:rPr lang="en-US" sz="1800" kern="1200" dirty="0"/>
            <a:t>Adapt format to the group’s needs.</a:t>
          </a:r>
        </a:p>
        <a:p>
          <a:pPr marL="171450" lvl="1" indent="-171450" algn="l" defTabSz="800100">
            <a:lnSpc>
              <a:spcPct val="90000"/>
            </a:lnSpc>
            <a:spcBef>
              <a:spcPct val="0"/>
            </a:spcBef>
            <a:spcAft>
              <a:spcPct val="15000"/>
            </a:spcAft>
            <a:buChar char="•"/>
          </a:pPr>
          <a:r>
            <a:rPr lang="en-US" sz="1800" kern="1200" dirty="0"/>
            <a:t>Check often if meetings are work well.</a:t>
          </a:r>
        </a:p>
      </dsp:txBody>
      <dsp:txXfrm>
        <a:off x="7690392" y="2368132"/>
        <a:ext cx="3458141" cy="2555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6A1B7-C1D1-4115-B9D8-B5EB0FFC3A11}">
      <dsp:nvSpPr>
        <dsp:cNvPr id="0" name=""/>
        <dsp:cNvSpPr/>
      </dsp:nvSpPr>
      <dsp:spPr>
        <a:xfrm>
          <a:off x="0" y="124530"/>
          <a:ext cx="3577166" cy="21463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Belonging is more important than just taking part. </a:t>
          </a:r>
        </a:p>
      </dsp:txBody>
      <dsp:txXfrm>
        <a:off x="0" y="124530"/>
        <a:ext cx="3577166" cy="2146300"/>
      </dsp:txXfrm>
    </dsp:sp>
    <dsp:sp modelId="{9B9C6F48-F679-41A2-B298-60155ED6E97B}">
      <dsp:nvSpPr>
        <dsp:cNvPr id="0" name=""/>
        <dsp:cNvSpPr/>
      </dsp:nvSpPr>
      <dsp:spPr>
        <a:xfrm>
          <a:off x="3934883" y="124530"/>
          <a:ext cx="3577166" cy="2146300"/>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Retention is about feeling valued, not just showing up.</a:t>
          </a:r>
        </a:p>
      </dsp:txBody>
      <dsp:txXfrm>
        <a:off x="3934883" y="124530"/>
        <a:ext cx="3577166" cy="2146300"/>
      </dsp:txXfrm>
    </dsp:sp>
    <dsp:sp modelId="{3BC15754-C726-44CA-9E48-0B47F9808012}">
      <dsp:nvSpPr>
        <dsp:cNvPr id="0" name=""/>
        <dsp:cNvSpPr/>
      </dsp:nvSpPr>
      <dsp:spPr>
        <a:xfrm>
          <a:off x="7869767" y="124530"/>
          <a:ext cx="3577166" cy="2146300"/>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Encourage a culture of caring for each other, not just getting work done.</a:t>
          </a:r>
        </a:p>
      </dsp:txBody>
      <dsp:txXfrm>
        <a:off x="7869767" y="124530"/>
        <a:ext cx="3577166" cy="2146300"/>
      </dsp:txXfrm>
    </dsp:sp>
    <dsp:sp modelId="{44D29AF7-27D9-49DC-BC02-7EE4DC470C8F}">
      <dsp:nvSpPr>
        <dsp:cNvPr id="0" name=""/>
        <dsp:cNvSpPr/>
      </dsp:nvSpPr>
      <dsp:spPr>
        <a:xfrm>
          <a:off x="1967441" y="2628546"/>
          <a:ext cx="3577166" cy="2146300"/>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Show the impact and ask for  feedback.</a:t>
          </a:r>
        </a:p>
      </dsp:txBody>
      <dsp:txXfrm>
        <a:off x="1967441" y="2628546"/>
        <a:ext cx="3577166" cy="2146300"/>
      </dsp:txXfrm>
    </dsp:sp>
    <dsp:sp modelId="{CDA2562B-6FD1-49B4-8D74-4253069BE04E}">
      <dsp:nvSpPr>
        <dsp:cNvPr id="0" name=""/>
        <dsp:cNvSpPr/>
      </dsp:nvSpPr>
      <dsp:spPr>
        <a:xfrm>
          <a:off x="5902325" y="2628546"/>
          <a:ext cx="3577166" cy="2146300"/>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Celebrate the role they played in making things better.</a:t>
          </a:r>
        </a:p>
      </dsp:txBody>
      <dsp:txXfrm>
        <a:off x="5902325" y="2628546"/>
        <a:ext cx="3577166" cy="2146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8677-5B4A-42F4-B605-99E3A14A58A8}">
      <dsp:nvSpPr>
        <dsp:cNvPr id="0" name=""/>
        <dsp:cNvSpPr/>
      </dsp:nvSpPr>
      <dsp:spPr>
        <a:xfrm>
          <a:off x="0" y="154869"/>
          <a:ext cx="3591277" cy="215476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Keep people updated by showing: “You said it, and we did it.”</a:t>
          </a:r>
          <a:r>
            <a:rPr lang="en-US" sz="2400" kern="1200" dirty="0"/>
            <a:t>.</a:t>
          </a:r>
          <a:endParaRPr lang="en-US" sz="2400" b="1" kern="1200" dirty="0"/>
        </a:p>
      </dsp:txBody>
      <dsp:txXfrm>
        <a:off x="0" y="154869"/>
        <a:ext cx="3591277" cy="2154766"/>
      </dsp:txXfrm>
    </dsp:sp>
    <dsp:sp modelId="{3B68BFDE-3757-4D38-BD94-48AC0B39FAAA}">
      <dsp:nvSpPr>
        <dsp:cNvPr id="0" name=""/>
        <dsp:cNvSpPr/>
      </dsp:nvSpPr>
      <dsp:spPr>
        <a:xfrm>
          <a:off x="3950405" y="154869"/>
          <a:ext cx="3591277" cy="2154766"/>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Provide members with opportunities to learn, lead, and take charge. </a:t>
          </a:r>
        </a:p>
      </dsp:txBody>
      <dsp:txXfrm>
        <a:off x="3950405" y="154869"/>
        <a:ext cx="3591277" cy="2154766"/>
      </dsp:txXfrm>
    </dsp:sp>
    <dsp:sp modelId="{42C6FECB-53D2-48EA-B14A-B57AD528EFDE}">
      <dsp:nvSpPr>
        <dsp:cNvPr id="0" name=""/>
        <dsp:cNvSpPr/>
      </dsp:nvSpPr>
      <dsp:spPr>
        <a:xfrm>
          <a:off x="7900810" y="154869"/>
          <a:ext cx="3591277" cy="2154766"/>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Help build transferable skills or create pathways to other roles. </a:t>
          </a:r>
        </a:p>
      </dsp:txBody>
      <dsp:txXfrm>
        <a:off x="7900810" y="154869"/>
        <a:ext cx="3591277" cy="2154766"/>
      </dsp:txXfrm>
    </dsp:sp>
    <dsp:sp modelId="{E2095E6C-F0BE-4A8D-ADF4-107FEDD12134}">
      <dsp:nvSpPr>
        <dsp:cNvPr id="0" name=""/>
        <dsp:cNvSpPr/>
      </dsp:nvSpPr>
      <dsp:spPr>
        <a:xfrm>
          <a:off x="1975202" y="2668763"/>
          <a:ext cx="3591277" cy="2154766"/>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Regular check-ins, time to connect with peers, help everyone feel safe and hopeful. </a:t>
          </a:r>
        </a:p>
      </dsp:txBody>
      <dsp:txXfrm>
        <a:off x="1975202" y="2668763"/>
        <a:ext cx="3591277" cy="2154766"/>
      </dsp:txXfrm>
    </dsp:sp>
    <dsp:sp modelId="{898363F4-8ADD-4940-A45F-5E92A5793F10}">
      <dsp:nvSpPr>
        <dsp:cNvPr id="0" name=""/>
        <dsp:cNvSpPr/>
      </dsp:nvSpPr>
      <dsp:spPr>
        <a:xfrm>
          <a:off x="5925607" y="2668763"/>
          <a:ext cx="3591277" cy="2154766"/>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Support the </a:t>
          </a:r>
          <a:r>
            <a:rPr lang="en-US" sz="3000" b="1" i="1" kern="1200" dirty="0"/>
            <a:t>whole person</a:t>
          </a:r>
          <a:r>
            <a:rPr lang="en-US" sz="3000" b="1" kern="1200" dirty="0"/>
            <a:t>, not just their advisory role</a:t>
          </a:r>
          <a:r>
            <a:rPr lang="en-US" sz="3300" b="1" kern="1200" dirty="0"/>
            <a:t>.</a:t>
          </a:r>
        </a:p>
      </dsp:txBody>
      <dsp:txXfrm>
        <a:off x="5925607" y="2668763"/>
        <a:ext cx="3591277" cy="2154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C549C-C4A5-48D9-AFB4-57633B1696D0}">
      <dsp:nvSpPr>
        <dsp:cNvPr id="0" name=""/>
        <dsp:cNvSpPr/>
      </dsp:nvSpPr>
      <dsp:spPr>
        <a:xfrm>
          <a:off x="-36587" y="9709"/>
          <a:ext cx="11265031" cy="24842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48182-0BF1-427F-BE54-A9752DFC56BA}">
      <dsp:nvSpPr>
        <dsp:cNvPr id="0" name=""/>
        <dsp:cNvSpPr/>
      </dsp:nvSpPr>
      <dsp:spPr>
        <a:xfrm>
          <a:off x="714890" y="568660"/>
          <a:ext cx="1368997" cy="13663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27AD1D-8220-4BA1-B835-45CA19F8C963}">
      <dsp:nvSpPr>
        <dsp:cNvPr id="0" name=""/>
        <dsp:cNvSpPr/>
      </dsp:nvSpPr>
      <dsp:spPr>
        <a:xfrm>
          <a:off x="2608295" y="9709"/>
          <a:ext cx="8693323" cy="248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71" tIns="263171" rIns="263171" bIns="263171" numCol="1" spcCol="1270" anchor="ctr" anchorCtr="0">
          <a:noAutofit/>
        </a:bodyPr>
        <a:lstStyle/>
        <a:p>
          <a:pPr marL="0" lvl="0" indent="0" algn="l" defTabSz="800100">
            <a:lnSpc>
              <a:spcPct val="90000"/>
            </a:lnSpc>
            <a:spcBef>
              <a:spcPct val="0"/>
            </a:spcBef>
            <a:spcAft>
              <a:spcPct val="35000"/>
            </a:spcAft>
            <a:buNone/>
          </a:pPr>
          <a:r>
            <a:rPr lang="en-US" sz="1800" kern="1200" dirty="0"/>
            <a:t>Co-design means working </a:t>
          </a:r>
          <a:r>
            <a:rPr lang="en-US" sz="1800" i="1" kern="1200" dirty="0"/>
            <a:t>with</a:t>
          </a:r>
          <a:r>
            <a:rPr lang="en-US" sz="1800" kern="1200" dirty="0"/>
            <a:t> people and communities to create something, instead of doing it </a:t>
          </a:r>
          <a:r>
            <a:rPr lang="en-US" sz="1800" i="1" kern="1200" dirty="0"/>
            <a:t>for</a:t>
          </a:r>
          <a:r>
            <a:rPr lang="en-US" sz="1800" kern="1200" dirty="0"/>
            <a:t> them. It makes sure the people most affected by a problem have a strong voice in every part of the process—from the idea to the final plan.</a:t>
          </a:r>
        </a:p>
        <a:p>
          <a:pPr marL="0" lvl="0" indent="0" algn="l" defTabSz="800100">
            <a:lnSpc>
              <a:spcPct val="90000"/>
            </a:lnSpc>
            <a:spcBef>
              <a:spcPct val="0"/>
            </a:spcBef>
            <a:spcAft>
              <a:spcPct val="35000"/>
            </a:spcAft>
            <a:buFont typeface="Arial" panose="020B0604020202020204" pitchFamily="34" charset="0"/>
            <a:buNone/>
          </a:pPr>
          <a:r>
            <a:rPr lang="en-US" sz="1800" kern="1200" dirty="0"/>
            <a:t>It values lived experience as a form of knowledge.</a:t>
          </a:r>
        </a:p>
        <a:p>
          <a:pPr marL="0" lvl="0" indent="0" algn="l" defTabSz="800100">
            <a:lnSpc>
              <a:spcPct val="90000"/>
            </a:lnSpc>
            <a:spcBef>
              <a:spcPct val="0"/>
            </a:spcBef>
            <a:spcAft>
              <a:spcPct val="35000"/>
            </a:spcAft>
            <a:buFont typeface="Arial" panose="020B0604020202020204" pitchFamily="34" charset="0"/>
            <a:buNone/>
          </a:pPr>
          <a:r>
            <a:rPr lang="en-US" sz="1800" kern="1200" dirty="0"/>
            <a:t>It builds trust by being open and honest.</a:t>
          </a:r>
        </a:p>
        <a:p>
          <a:pPr marL="0" lvl="0" indent="0" algn="l" defTabSz="800100">
            <a:lnSpc>
              <a:spcPct val="90000"/>
            </a:lnSpc>
            <a:spcBef>
              <a:spcPct val="0"/>
            </a:spcBef>
            <a:spcAft>
              <a:spcPct val="35000"/>
            </a:spcAft>
            <a:buFont typeface="Arial" panose="020B0604020202020204" pitchFamily="34" charset="0"/>
            <a:buNone/>
          </a:pPr>
          <a:r>
            <a:rPr lang="en-US" sz="1800" kern="1200" dirty="0"/>
            <a:t>It shares power and includes everyone in making decisions.</a:t>
          </a:r>
        </a:p>
        <a:p>
          <a:pPr marL="0" lvl="0" indent="0" algn="l" defTabSz="800100">
            <a:lnSpc>
              <a:spcPct val="90000"/>
            </a:lnSpc>
            <a:spcBef>
              <a:spcPct val="0"/>
            </a:spcBef>
            <a:spcAft>
              <a:spcPct val="35000"/>
            </a:spcAft>
            <a:buFont typeface="Arial" panose="020B0604020202020204" pitchFamily="34" charset="0"/>
            <a:buNone/>
          </a:pPr>
          <a:r>
            <a:rPr lang="en-US" sz="1800" kern="1200" dirty="0"/>
            <a:t>It lets people who know the problem best help lead the way to solutions.</a:t>
          </a:r>
        </a:p>
      </dsp:txBody>
      <dsp:txXfrm>
        <a:off x="2608295" y="9709"/>
        <a:ext cx="8693323" cy="2486655"/>
      </dsp:txXfrm>
    </dsp:sp>
    <dsp:sp modelId="{F8BEED72-F0EE-4046-8033-DAD31CFA3813}">
      <dsp:nvSpPr>
        <dsp:cNvPr id="0" name=""/>
        <dsp:cNvSpPr/>
      </dsp:nvSpPr>
      <dsp:spPr>
        <a:xfrm>
          <a:off x="-36587" y="2783583"/>
          <a:ext cx="11265031" cy="24842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CEA16-1F8C-4F9E-A34B-AB7A37762672}">
      <dsp:nvSpPr>
        <dsp:cNvPr id="0" name=""/>
        <dsp:cNvSpPr/>
      </dsp:nvSpPr>
      <dsp:spPr>
        <a:xfrm>
          <a:off x="714890" y="3417011"/>
          <a:ext cx="1368997" cy="1366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3A840-BB00-40EF-A052-3F5987BB7152}">
      <dsp:nvSpPr>
        <dsp:cNvPr id="0" name=""/>
        <dsp:cNvSpPr/>
      </dsp:nvSpPr>
      <dsp:spPr>
        <a:xfrm>
          <a:off x="2623743" y="2858060"/>
          <a:ext cx="8662427" cy="248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71" tIns="263171" rIns="263171" bIns="263171" numCol="1" spcCol="1270" anchor="ctr" anchorCtr="0">
          <a:noAutofit/>
        </a:bodyPr>
        <a:lstStyle/>
        <a:p>
          <a:pPr marL="0" lvl="0" indent="0" algn="l" defTabSz="800100">
            <a:lnSpc>
              <a:spcPct val="90000"/>
            </a:lnSpc>
            <a:spcBef>
              <a:spcPct val="0"/>
            </a:spcBef>
            <a:spcAft>
              <a:spcPct val="35000"/>
            </a:spcAft>
            <a:buNone/>
          </a:pPr>
          <a:r>
            <a:rPr lang="en-US" sz="1800" kern="1200" dirty="0"/>
            <a:t>Co-design means working together with people who have lived experience through every part of a project. This includes choosing the topic, planning, taking action, and reviewing how it went.</a:t>
          </a:r>
        </a:p>
        <a:p>
          <a:pPr marL="0" lvl="0" indent="0" algn="l" defTabSz="800100">
            <a:lnSpc>
              <a:spcPct val="90000"/>
            </a:lnSpc>
            <a:spcBef>
              <a:spcPct val="0"/>
            </a:spcBef>
            <a:spcAft>
              <a:spcPct val="35000"/>
            </a:spcAft>
            <a:buNone/>
          </a:pPr>
          <a:r>
            <a:rPr lang="en-US" sz="1800" kern="1200" dirty="0"/>
            <a:t>It’s a partnership where everyone gets a fair chance to share their ideas, help make decisions and take part in the work.</a:t>
          </a:r>
        </a:p>
        <a:p>
          <a:pPr marL="0" lvl="0" indent="0" algn="l" defTabSz="800100">
            <a:lnSpc>
              <a:spcPct val="90000"/>
            </a:lnSpc>
            <a:spcBef>
              <a:spcPct val="0"/>
            </a:spcBef>
            <a:spcAft>
              <a:spcPct val="35000"/>
            </a:spcAft>
            <a:buNone/>
          </a:pPr>
          <a:r>
            <a:rPr lang="en-US" sz="1800" kern="1200" dirty="0"/>
            <a:t>Co-design is more than just being included—it means the voices of people with lived experience help guide the project from beginning to end.</a:t>
          </a:r>
        </a:p>
      </dsp:txBody>
      <dsp:txXfrm>
        <a:off x="2623743" y="2858060"/>
        <a:ext cx="8662427" cy="24866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296E-FFED-46E5-BBD1-89562724ABC0}">
      <dsp:nvSpPr>
        <dsp:cNvPr id="0" name=""/>
        <dsp:cNvSpPr/>
      </dsp:nvSpPr>
      <dsp:spPr>
        <a:xfrm>
          <a:off x="139316"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Set Intentions &amp; Build Relationships.</a:t>
          </a:r>
          <a:endParaRPr lang="en-US" sz="1800" kern="1200" dirty="0"/>
        </a:p>
      </dsp:txBody>
      <dsp:txXfrm>
        <a:off x="139316" y="1659"/>
        <a:ext cx="2555274" cy="1533164"/>
      </dsp:txXfrm>
    </dsp:sp>
    <dsp:sp modelId="{B20E41E1-518E-4FA9-B0AD-F2BA8B3CB8F0}">
      <dsp:nvSpPr>
        <dsp:cNvPr id="0" name=""/>
        <dsp:cNvSpPr/>
      </dsp:nvSpPr>
      <dsp:spPr>
        <a:xfrm>
          <a:off x="2950117"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the purpose </a:t>
          </a:r>
          <a:r>
            <a:rPr lang="en-US" sz="1800" b="1" i="1" kern="1200" dirty="0"/>
            <a:t>with</a:t>
          </a:r>
          <a:r>
            <a:rPr lang="en-US" sz="1800" b="1" kern="1200" dirty="0"/>
            <a:t>, not </a:t>
          </a:r>
          <a:r>
            <a:rPr lang="en-US" sz="1800" b="1" i="1" kern="1200" dirty="0"/>
            <a:t>for</a:t>
          </a:r>
          <a:r>
            <a:rPr lang="en-US" sz="1800" b="1" kern="1200" dirty="0"/>
            <a:t>, LEx</a:t>
          </a:r>
          <a:r>
            <a:rPr lang="en-US" sz="1800" kern="1200" dirty="0"/>
            <a:t>.</a:t>
          </a:r>
        </a:p>
      </dsp:txBody>
      <dsp:txXfrm>
        <a:off x="2950117" y="1659"/>
        <a:ext cx="2555274" cy="1533164"/>
      </dsp:txXfrm>
    </dsp:sp>
    <dsp:sp modelId="{4D57D7F7-ED4A-465D-BA13-4DF6A7681F2E}">
      <dsp:nvSpPr>
        <dsp:cNvPr id="0" name=""/>
        <dsp:cNvSpPr/>
      </dsp:nvSpPr>
      <dsp:spPr>
        <a:xfrm>
          <a:off x="5760919"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Invest in trust-building and relational groundwork</a:t>
          </a:r>
          <a:r>
            <a:rPr lang="en-US" sz="1800" kern="1200"/>
            <a:t>.</a:t>
          </a:r>
          <a:endParaRPr lang="en-US" sz="1800" kern="1200" dirty="0"/>
        </a:p>
      </dsp:txBody>
      <dsp:txXfrm>
        <a:off x="5760919" y="1659"/>
        <a:ext cx="2555274" cy="1533164"/>
      </dsp:txXfrm>
    </dsp:sp>
    <dsp:sp modelId="{B06E5918-D4FD-4869-80D8-74E5ACA674C6}">
      <dsp:nvSpPr>
        <dsp:cNvPr id="0" name=""/>
        <dsp:cNvSpPr/>
      </dsp:nvSpPr>
      <dsp:spPr>
        <a:xfrm>
          <a:off x="8571720" y="1659"/>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Ensure accessibility and cultural safety from the start.</a:t>
          </a:r>
          <a:endParaRPr lang="en-US" sz="1800" b="1" kern="1200" dirty="0"/>
        </a:p>
      </dsp:txBody>
      <dsp:txXfrm>
        <a:off x="8571720" y="1659"/>
        <a:ext cx="2555274" cy="1533164"/>
      </dsp:txXfrm>
    </dsp:sp>
    <dsp:sp modelId="{524A1D4A-C928-42AD-A6C3-9B1ECF91A5E0}">
      <dsp:nvSpPr>
        <dsp:cNvPr id="0" name=""/>
        <dsp:cNvSpPr/>
      </dsp:nvSpPr>
      <dsp:spPr>
        <a:xfrm>
          <a:off x="139316"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Recruit Collaboratively &amp; Inclusively.</a:t>
          </a:r>
          <a:endParaRPr lang="en-US" sz="1800" kern="1200" dirty="0"/>
        </a:p>
      </dsp:txBody>
      <dsp:txXfrm>
        <a:off x="139316" y="1790351"/>
        <a:ext cx="2555274" cy="1533164"/>
      </dsp:txXfrm>
    </dsp:sp>
    <dsp:sp modelId="{DF05E13D-9DA6-4AC9-BB17-B8328237667B}">
      <dsp:nvSpPr>
        <dsp:cNvPr id="0" name=""/>
        <dsp:cNvSpPr/>
      </dsp:nvSpPr>
      <dsp:spPr>
        <a:xfrm>
          <a:off x="2950117"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Co-create recruitment criteria with community input.</a:t>
          </a:r>
          <a:endParaRPr lang="en-US" sz="1800" b="1" kern="1200" dirty="0"/>
        </a:p>
      </dsp:txBody>
      <dsp:txXfrm>
        <a:off x="2950117" y="1790351"/>
        <a:ext cx="2555274" cy="1533164"/>
      </dsp:txXfrm>
    </dsp:sp>
    <dsp:sp modelId="{019E5445-0B3B-4EBC-A0B5-DD33731AA27D}">
      <dsp:nvSpPr>
        <dsp:cNvPr id="0" name=""/>
        <dsp:cNvSpPr/>
      </dsp:nvSpPr>
      <dsp:spPr>
        <a:xfrm>
          <a:off x="5760919"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Ensure meaningful diversity of LEx is represented.</a:t>
          </a:r>
        </a:p>
      </dsp:txBody>
      <dsp:txXfrm>
        <a:off x="5760919" y="1790351"/>
        <a:ext cx="2555274" cy="1533164"/>
      </dsp:txXfrm>
    </dsp:sp>
    <dsp:sp modelId="{B8487BE8-10AB-4403-B604-68F2FD2C6B3C}">
      <dsp:nvSpPr>
        <dsp:cNvPr id="0" name=""/>
        <dsp:cNvSpPr/>
      </dsp:nvSpPr>
      <dsp:spPr>
        <a:xfrm>
          <a:off x="8571720" y="1790351"/>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Be clear about roles, time, and pay.</a:t>
          </a:r>
          <a:endParaRPr lang="en-US" sz="1800" b="1" kern="1200" dirty="0"/>
        </a:p>
      </dsp:txBody>
      <dsp:txXfrm>
        <a:off x="8571720" y="1790351"/>
        <a:ext cx="2555274" cy="1533164"/>
      </dsp:txXfrm>
    </dsp:sp>
    <dsp:sp modelId="{FD2DB962-8D45-4649-828E-995AA6A229BB}">
      <dsp:nvSpPr>
        <dsp:cNvPr id="0" name=""/>
        <dsp:cNvSpPr/>
      </dsp:nvSpPr>
      <dsp:spPr>
        <a:xfrm>
          <a:off x="139316"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Explore Needs &amp; Priorities Together.</a:t>
          </a:r>
          <a:endParaRPr lang="en-US" sz="1800" kern="1200" dirty="0"/>
        </a:p>
      </dsp:txBody>
      <dsp:txXfrm>
        <a:off x="139316" y="3579043"/>
        <a:ext cx="2555274" cy="1533164"/>
      </dsp:txXfrm>
    </dsp:sp>
    <dsp:sp modelId="{6AEF8D9B-7688-4CE9-A311-5BC49608DFD3}">
      <dsp:nvSpPr>
        <dsp:cNvPr id="0" name=""/>
        <dsp:cNvSpPr/>
      </dsp:nvSpPr>
      <dsp:spPr>
        <a:xfrm>
          <a:off x="2950117"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Engage inclusively and with trauma awareness</a:t>
          </a:r>
          <a:endParaRPr lang="en-US" sz="1800" b="1" kern="1200" dirty="0"/>
        </a:p>
      </dsp:txBody>
      <dsp:txXfrm>
        <a:off x="2950117" y="3579043"/>
        <a:ext cx="2555274" cy="1533164"/>
      </dsp:txXfrm>
    </dsp:sp>
    <dsp:sp modelId="{8EE1DBBC-A4B5-4342-86F9-1DED41E8EBD3}">
      <dsp:nvSpPr>
        <dsp:cNvPr id="0" name=""/>
        <dsp:cNvSpPr/>
      </dsp:nvSpPr>
      <dsp:spPr>
        <a:xfrm>
          <a:off x="5760919"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Let LEx guide what matters—</a:t>
          </a:r>
          <a:r>
            <a:rPr lang="en-US" sz="1800" b="1" i="1" kern="1200" dirty="0"/>
            <a:t>don’t assume the problem</a:t>
          </a:r>
          <a:r>
            <a:rPr lang="en-US" sz="1800" b="1" kern="1200" dirty="0"/>
            <a:t>.</a:t>
          </a:r>
        </a:p>
      </dsp:txBody>
      <dsp:txXfrm>
        <a:off x="5760919" y="3579043"/>
        <a:ext cx="2555274" cy="1533164"/>
      </dsp:txXfrm>
    </dsp:sp>
    <dsp:sp modelId="{6D4688DD-0AEA-4525-A3B9-18802B9E628F}">
      <dsp:nvSpPr>
        <dsp:cNvPr id="0" name=""/>
        <dsp:cNvSpPr/>
      </dsp:nvSpPr>
      <dsp:spPr>
        <a:xfrm>
          <a:off x="8571720" y="3579043"/>
          <a:ext cx="2555274" cy="15331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Create space for storytelling and different ways of knowing.</a:t>
          </a:r>
          <a:endParaRPr lang="en-US" sz="1800" b="1" kern="1200" dirty="0"/>
        </a:p>
      </dsp:txBody>
      <dsp:txXfrm>
        <a:off x="8571720" y="3579043"/>
        <a:ext cx="2555274" cy="15331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F3C66-B513-4392-AAE3-FFD477AB5A63}"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2A207-D50E-4629-8AE2-B9A425BC1223}" type="slidenum">
              <a:rPr lang="en-US" smtClean="0"/>
              <a:t>‹#›</a:t>
            </a:fld>
            <a:endParaRPr lang="en-US"/>
          </a:p>
        </p:txBody>
      </p:sp>
    </p:spTree>
    <p:extLst>
      <p:ext uri="{BB962C8B-B14F-4D97-AF65-F5344CB8AC3E}">
        <p14:creationId xmlns:p14="http://schemas.microsoft.com/office/powerpoint/2010/main" val="158923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uncilofnonprofits.org/running-nonprofit/governance-leadership/effective-board-meetings-good-govern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a:t>
            </a:fld>
            <a:endParaRPr lang="en-US"/>
          </a:p>
        </p:txBody>
      </p:sp>
    </p:spTree>
    <p:extLst>
      <p:ext uri="{BB962C8B-B14F-4D97-AF65-F5344CB8AC3E}">
        <p14:creationId xmlns:p14="http://schemas.microsoft.com/office/powerpoint/2010/main" val="90005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BF63-216D-BB96-1B4B-12EEF6C25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22565-5F93-7404-1E20-AE1EB078A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7403D-52DF-7412-5043-13BC204817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CFD89-9E99-2EF0-3723-5AB04C3EC4B8}"/>
              </a:ext>
            </a:extLst>
          </p:cNvPr>
          <p:cNvSpPr>
            <a:spLocks noGrp="1"/>
          </p:cNvSpPr>
          <p:nvPr>
            <p:ph type="sldNum" sz="quarter" idx="5"/>
          </p:nvPr>
        </p:nvSpPr>
        <p:spPr/>
        <p:txBody>
          <a:bodyPr/>
          <a:lstStyle/>
          <a:p>
            <a:fld id="{40C2A207-D50E-4629-8AE2-B9A425BC1223}" type="slidenum">
              <a:rPr lang="en-US" smtClean="0"/>
              <a:t>10</a:t>
            </a:fld>
            <a:endParaRPr lang="en-US"/>
          </a:p>
        </p:txBody>
      </p:sp>
    </p:spTree>
    <p:extLst>
      <p:ext uri="{BB962C8B-B14F-4D97-AF65-F5344CB8AC3E}">
        <p14:creationId xmlns:p14="http://schemas.microsoft.com/office/powerpoint/2010/main" val="273058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17B0-3382-EC57-B95C-ACE60AD45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38738-36B1-E6B2-E6DF-08032A874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1CE-5349-8FE5-EEA4-6FA56CBF46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2B459-2EBC-3ED4-945F-BB05B85B0B1F}"/>
              </a:ext>
            </a:extLst>
          </p:cNvPr>
          <p:cNvSpPr>
            <a:spLocks noGrp="1"/>
          </p:cNvSpPr>
          <p:nvPr>
            <p:ph type="sldNum" sz="quarter" idx="5"/>
          </p:nvPr>
        </p:nvSpPr>
        <p:spPr/>
        <p:txBody>
          <a:bodyPr/>
          <a:lstStyle/>
          <a:p>
            <a:fld id="{40C2A207-D50E-4629-8AE2-B9A425BC1223}" type="slidenum">
              <a:rPr lang="en-US" smtClean="0"/>
              <a:t>11</a:t>
            </a:fld>
            <a:endParaRPr lang="en-US"/>
          </a:p>
        </p:txBody>
      </p:sp>
    </p:spTree>
    <p:extLst>
      <p:ext uri="{BB962C8B-B14F-4D97-AF65-F5344CB8AC3E}">
        <p14:creationId xmlns:p14="http://schemas.microsoft.com/office/powerpoint/2010/main" val="46234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Co-design actively involves all stakeholders — people with lived experience, community residents, organizations, and institutional partners — in the design process to help ensure the results meet their needs and are usable.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collaborative model recognizes the value people with lived experience bring to the work, and it challenges everyone involved in the process to provide them with meaningful opportunities to learn and develop skills that can be utilized beyond a single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10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13</a:t>
            </a:fld>
            <a:endParaRPr lang="en-US"/>
          </a:p>
        </p:txBody>
      </p:sp>
    </p:spTree>
    <p:extLst>
      <p:ext uri="{BB962C8B-B14F-4D97-AF65-F5344CB8AC3E}">
        <p14:creationId xmlns:p14="http://schemas.microsoft.com/office/powerpoint/2010/main" val="258103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5A95-91DC-7E92-FAD6-6B0404EAE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0E55E-5EB0-0200-D911-B7D895660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E86C-7330-9BE6-71E3-6BDACCDD9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51930-FFF6-80BB-AC99-CC915BC1D0ED}"/>
              </a:ext>
            </a:extLst>
          </p:cNvPr>
          <p:cNvSpPr>
            <a:spLocks noGrp="1"/>
          </p:cNvSpPr>
          <p:nvPr>
            <p:ph type="sldNum" sz="quarter" idx="5"/>
          </p:nvPr>
        </p:nvSpPr>
        <p:spPr/>
        <p:txBody>
          <a:bodyPr/>
          <a:lstStyle/>
          <a:p>
            <a:fld id="{40C2A207-D50E-4629-8AE2-B9A425BC1223}" type="slidenum">
              <a:rPr lang="en-US" smtClean="0"/>
              <a:t>14</a:t>
            </a:fld>
            <a:endParaRPr lang="en-US"/>
          </a:p>
        </p:txBody>
      </p:sp>
    </p:spTree>
    <p:extLst>
      <p:ext uri="{BB962C8B-B14F-4D97-AF65-F5344CB8AC3E}">
        <p14:creationId xmlns:p14="http://schemas.microsoft.com/office/powerpoint/2010/main" val="281870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15</a:t>
            </a:fld>
            <a:endParaRPr lang="en-US"/>
          </a:p>
        </p:txBody>
      </p:sp>
    </p:spTree>
    <p:extLst>
      <p:ext uri="{BB962C8B-B14F-4D97-AF65-F5344CB8AC3E}">
        <p14:creationId xmlns:p14="http://schemas.microsoft.com/office/powerpoint/2010/main" val="91031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16</a:t>
            </a:fld>
            <a:endParaRPr lang="en-US"/>
          </a:p>
        </p:txBody>
      </p:sp>
    </p:spTree>
    <p:extLst>
      <p:ext uri="{BB962C8B-B14F-4D97-AF65-F5344CB8AC3E}">
        <p14:creationId xmlns:p14="http://schemas.microsoft.com/office/powerpoint/2010/main" val="7060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u="none" strike="noStrike" baseline="0" dirty="0">
                <a:latin typeface="Calibri" panose="020F0502020204030204" pitchFamily="34" charset="0"/>
              </a:rPr>
              <a:t>Overview  </a:t>
            </a:r>
            <a:endParaRPr lang="en-US" sz="1200" b="0" i="0" u="none" strike="noStrike" baseline="0" dirty="0">
              <a:latin typeface="Calibri" panose="020F0502020204030204" pitchFamily="34" charset="0"/>
            </a:endParaRPr>
          </a:p>
          <a:p>
            <a:r>
              <a:rPr lang="en-US" sz="1200" b="0" i="0" u="none" strike="noStrike" baseline="0" dirty="0">
                <a:latin typeface="Calibri" panose="020F0502020204030204" pitchFamily="34" charset="0"/>
              </a:rPr>
              <a:t>Most people get involved with an organization, group, or board because they believe in the cause (Mission and Vision) of the group, and they believe there is some benefit to them to be involved. However, if someone cannot identify tangible benefits of being involved in a group, they will either not stay involved with the group or be an inactive member. </a:t>
            </a:r>
          </a:p>
          <a:p>
            <a:r>
              <a:rPr lang="en-US" sz="1200" b="0" i="0" u="none" strike="noStrike" baseline="0" dirty="0">
                <a:latin typeface="Calibri" panose="020F0502020204030204" pitchFamily="34" charset="0"/>
              </a:rPr>
              <a:t>This exercise can be used when new members join your group to help them identify their motivation for joining and the benefits of actively staying involved with your group to help you achieve the group’s mission and vision. It can also be used when your group is becoming stagnate or starting to lose members.</a:t>
            </a:r>
            <a:endParaRPr lang="en-US" sz="1200" dirty="0"/>
          </a:p>
          <a:p>
            <a:endParaRPr lang="en-US" sz="1200" b="0" i="0" u="none" strike="noStrike" baseline="0" dirty="0">
              <a:solidFill>
                <a:srgbClr val="0A031B"/>
              </a:solidFill>
              <a:latin typeface="Calibri" panose="020F0502020204030204" pitchFamily="34" charset="0"/>
            </a:endParaRPr>
          </a:p>
          <a:p>
            <a:r>
              <a:rPr lang="en-US" sz="1200" b="0" i="0" u="none" strike="noStrike" baseline="0" dirty="0">
                <a:solidFill>
                  <a:srgbClr val="0A031B"/>
                </a:solidFill>
                <a:latin typeface="Calibri" panose="020F0502020204030204" pitchFamily="34" charset="0"/>
              </a:rPr>
              <a:t>There are no right or wrong answers, just an honest self-reflection. </a:t>
            </a:r>
          </a:p>
          <a:p>
            <a:r>
              <a:rPr lang="en-US" sz="1200" b="0" i="0" u="none" strike="noStrike" baseline="0" dirty="0">
                <a:solidFill>
                  <a:srgbClr val="0A031B"/>
                </a:solidFill>
                <a:latin typeface="Calibri" panose="020F0502020204030204" pitchFamily="34" charset="0"/>
              </a:rPr>
              <a:t>The exercise should be documented and kept for review by the board.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090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2</a:t>
            </a:fld>
            <a:endParaRPr lang="en-US"/>
          </a:p>
        </p:txBody>
      </p:sp>
    </p:spTree>
    <p:extLst>
      <p:ext uri="{BB962C8B-B14F-4D97-AF65-F5344CB8AC3E}">
        <p14:creationId xmlns:p14="http://schemas.microsoft.com/office/powerpoint/2010/main" val="139876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Why Feedback Matters</a:t>
            </a:r>
          </a:p>
          <a:p>
            <a:pPr marL="0" indent="0">
              <a:buNone/>
            </a:pPr>
            <a:r>
              <a:rPr lang="en-US" dirty="0"/>
              <a:t>Effective feedback fosters trust, enhances engagement, and ensures the voices of individuals with lived experience shape decisions. A strong feedback process makes advisory councils more impactful and equitable.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integrating these best practices, advisory councils can build stronger relationships with lived experience members, ensuring their insights drive meaningful change.</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B5BAA890-2366-406C-9196-1EB9327E481C}" type="slidenum">
              <a:rPr lang="en-US" smtClean="0"/>
              <a:t>3</a:t>
            </a:fld>
            <a:endParaRPr lang="en-US"/>
          </a:p>
        </p:txBody>
      </p:sp>
    </p:spTree>
    <p:extLst>
      <p:ext uri="{BB962C8B-B14F-4D97-AF65-F5344CB8AC3E}">
        <p14:creationId xmlns:p14="http://schemas.microsoft.com/office/powerpoint/2010/main" val="56206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EE9A-3EF8-603B-ABD9-84B8E3117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B506A-907E-A135-8BC2-0592D29DC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F8DDD-B2C6-BFD1-ED74-FF746D0CE093}"/>
              </a:ext>
            </a:extLst>
          </p:cNvPr>
          <p:cNvSpPr>
            <a:spLocks noGrp="1"/>
          </p:cNvSpPr>
          <p:nvPr>
            <p:ph type="body" idx="1"/>
          </p:nvPr>
        </p:nvSpPr>
        <p:spPr/>
        <p:txBody>
          <a:bodyPr/>
          <a:lstStyle/>
          <a:p>
            <a:r>
              <a:rPr lang="en-US" sz="1800" dirty="0">
                <a:effectLst/>
                <a:highlight>
                  <a:srgbClr val="FFFF00"/>
                </a:highlight>
                <a:latin typeface="Calibri" panose="020F0502020204030204" pitchFamily="34" charset="0"/>
                <a:ea typeface="Times New Roman" panose="02020603050405020304" pitchFamily="18" charset="0"/>
              </a:rPr>
              <a:t>Some folks may not want compensation and may consider it a volunteer thing as  payment</a:t>
            </a:r>
            <a:endParaRPr lang="en-US" dirty="0"/>
          </a:p>
        </p:txBody>
      </p:sp>
      <p:sp>
        <p:nvSpPr>
          <p:cNvPr id="4" name="Slide Number Placeholder 3">
            <a:extLst>
              <a:ext uri="{FF2B5EF4-FFF2-40B4-BE49-F238E27FC236}">
                <a16:creationId xmlns:a16="http://schemas.microsoft.com/office/drawing/2014/main" id="{6E0F5FEF-3CDD-0AEA-B531-117D7A7B405A}"/>
              </a:ext>
            </a:extLst>
          </p:cNvPr>
          <p:cNvSpPr>
            <a:spLocks noGrp="1"/>
          </p:cNvSpPr>
          <p:nvPr>
            <p:ph type="sldNum" sz="quarter" idx="5"/>
          </p:nvPr>
        </p:nvSpPr>
        <p:spPr/>
        <p:txBody>
          <a:bodyPr/>
          <a:lstStyle/>
          <a:p>
            <a:fld id="{40C2A207-D50E-4629-8AE2-B9A425BC1223}" type="slidenum">
              <a:rPr lang="en-US" smtClean="0"/>
              <a:t>4</a:t>
            </a:fld>
            <a:endParaRPr lang="en-US"/>
          </a:p>
        </p:txBody>
      </p:sp>
    </p:spTree>
    <p:extLst>
      <p:ext uri="{BB962C8B-B14F-4D97-AF65-F5344CB8AC3E}">
        <p14:creationId xmlns:p14="http://schemas.microsoft.com/office/powerpoint/2010/main" val="198160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5</a:t>
            </a:fld>
            <a:endParaRPr lang="en-US"/>
          </a:p>
        </p:txBody>
      </p:sp>
    </p:spTree>
    <p:extLst>
      <p:ext uri="{BB962C8B-B14F-4D97-AF65-F5344CB8AC3E}">
        <p14:creationId xmlns:p14="http://schemas.microsoft.com/office/powerpoint/2010/main" val="274400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39EC-7283-606E-061B-A7E5F2FE9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4ABA0-0514-26F3-DC9F-EA0B4F46E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42DDC-C7E8-D73D-2542-0CA7EED0BBF4}"/>
              </a:ext>
            </a:extLst>
          </p:cNvPr>
          <p:cNvSpPr>
            <a:spLocks noGrp="1"/>
          </p:cNvSpPr>
          <p:nvPr>
            <p:ph type="body" idx="1"/>
          </p:nvPr>
        </p:nvSpPr>
        <p:spPr/>
        <p:txBody>
          <a:bodyPr/>
          <a:lstStyle/>
          <a:p>
            <a:r>
              <a:rPr lang="en-US" sz="1200" i="0" u="none" strike="noStrike" baseline="0" dirty="0">
                <a:latin typeface="Calibri" panose="020F0502020204030204" pitchFamily="34" charset="0"/>
              </a:rPr>
              <a:t>Discuss time frames depending on the compensation method with the community member: </a:t>
            </a:r>
            <a:r>
              <a:rPr lang="en-US" sz="1200" dirty="0">
                <a:latin typeface="Calibri" panose="020F0502020204030204" pitchFamily="34" charset="0"/>
                <a:ea typeface="Calibri" panose="020F0502020204030204" pitchFamily="34" charset="0"/>
                <a:cs typeface="Calibri" panose="020F0502020204030204" pitchFamily="34" charset="0"/>
              </a:rPr>
              <a:t>Monthly Bi-weekly Per meeting/activity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baseline="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BA4AA27-CC28-6A6E-AC60-3337469D7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43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82246-BEBF-9770-FABA-A46A9D372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85FAE-0AE8-1193-BD46-9E52DA42C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0B6AC-E995-45B2-CFCE-F1ED2A4AA8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Clearly define target audience and purpose: For example, a state may seek individuals with direct, first-hand experience with a particular issue or service. Think about the role and contributions of the individuals you are seeking to engage.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Engaging with people with lived experience begins with valuing the diverse perspectives that individuals and families navigating systems bring to the table and committing to include a range of perspectives, especially those most impacted by systemic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Avoid imposing strict criteria on what is considered relevant or valuable. Avoid pressuring individuals to share their diagnosis or any other information they are uncomfortable sharing.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dirty="0"/>
              <a:t>Create an engaging and clear recruitment flyer</a:t>
            </a:r>
          </a:p>
          <a:p>
            <a:pPr marL="0" indent="0">
              <a:buNone/>
            </a:pPr>
            <a:r>
              <a:rPr lang="en-US" dirty="0"/>
              <a:t>Ways of Spread the word: Social media, Local organizations w/ shared mission, Family support groups, Conferences, Word of mouth </a:t>
            </a:r>
          </a:p>
          <a:p>
            <a:pPr marL="0" indent="0">
              <a:buNone/>
            </a:pPr>
            <a:r>
              <a:rPr lang="en-US" dirty="0"/>
              <a:t>Determine whether it’s a good fit: Scheduling, Shared vision  ,Length of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149C4FD5-3B84-2484-CBBB-6E6F5BCF87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102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2E30-B365-7634-D2E0-96381AF66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2A19F-C180-519D-D189-D305BCC48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5F014-FC58-ED26-8666-4A51BE601E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advisory meetings help foster collaboration, provide valuable insights, and ensure productive decision-making. Here are some key best practices:</a:t>
            </a:r>
          </a:p>
          <a:p>
            <a:endParaRPr lang="en-US" dirty="0"/>
          </a:p>
        </p:txBody>
      </p:sp>
      <p:sp>
        <p:nvSpPr>
          <p:cNvPr id="4" name="Slide Number Placeholder 3">
            <a:extLst>
              <a:ext uri="{FF2B5EF4-FFF2-40B4-BE49-F238E27FC236}">
                <a16:creationId xmlns:a16="http://schemas.microsoft.com/office/drawing/2014/main" id="{DD5F2075-FED5-BDC1-0003-AF840D38E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2A207-D50E-4629-8AE2-B9A425BC12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291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r>
              <a:rPr lang="en-US" dirty="0"/>
              <a:t>: </a:t>
            </a:r>
            <a:r>
              <a:rPr lang="en-US" dirty="0">
                <a:hlinkClick r:id="rId3"/>
              </a:rPr>
              <a:t>Effective Board Meetings for Good Governance | National Council of Nonprofits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A890-2366-406C-9196-1EB9327E48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952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CDFD-AC83-93FF-D292-59BB446B3A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5D95E-E459-044B-5EBB-ACD35E7D2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AB513-A9FD-AD5A-F0FB-4921031C228A}"/>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F299200-3CE8-D13D-1C1C-F1B21596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6B8A2-28D6-18FC-EE29-42AB383C68FD}"/>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20783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AFF1-F796-E38E-969E-9257A4213A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27FA5-DFC9-F47F-96F7-5753E24CF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1E830-1389-DE49-22E7-D8DCC1A7B601}"/>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8F1A64DF-53EF-D646-9D86-631A62F3A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3C9A4-8577-46F4-4138-2FD20E2808A0}"/>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67908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4A393-C91A-A825-41C3-A1AFC8FDC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6F110-E672-93FC-EA6A-7A0A3D193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4693C-C3C5-6402-DECD-012E138460F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42322477-C564-8463-DE36-50C3A620C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A271-BFC5-CDF2-FD59-3C38A6E2E9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76123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ble">
    <p:spTree>
      <p:nvGrpSpPr>
        <p:cNvPr id="1" name="Shape 25"/>
        <p:cNvGrpSpPr/>
        <p:nvPr/>
      </p:nvGrpSpPr>
      <p:grpSpPr>
        <a:xfrm>
          <a:off x="0" y="0"/>
          <a:ext cx="0" cy="0"/>
          <a:chOff x="0" y="0"/>
          <a:chExt cx="0" cy="0"/>
        </a:xfrm>
      </p:grpSpPr>
      <p:sp>
        <p:nvSpPr>
          <p:cNvPr id="26" name="Shape 26"/>
          <p:cNvSpPr>
            <a:spLocks noGrp="1"/>
          </p:cNvSpPr>
          <p:nvPr>
            <p:ph type="tbl" idx="2"/>
          </p:nvPr>
        </p:nvSpPr>
        <p:spPr>
          <a:xfrm>
            <a:off x="609600" y="1624012"/>
            <a:ext cx="10972800" cy="4675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title"/>
          </p:nvPr>
        </p:nvSpPr>
        <p:spPr>
          <a:xfrm>
            <a:off x="609600" y="110761"/>
            <a:ext cx="10972800" cy="1011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Calibri"/>
              <a:buNone/>
              <a:defRPr sz="3400" b="1" i="0" u="none" strike="noStrike" cap="none">
                <a:solidFill>
                  <a:srgbClr val="FFFFFF"/>
                </a:solidFill>
                <a:latin typeface="Calibri"/>
                <a:ea typeface="Calibri"/>
                <a:cs typeface="Calibri"/>
                <a:sym typeface="Calibri"/>
              </a:defRPr>
            </a:lvl1pPr>
            <a:lvl2pPr lvl="1" indent="0" rtl="0">
              <a:spcBef>
                <a:spcPts val="0"/>
              </a:spcBef>
              <a:buClr>
                <a:schemeClr val="dk1"/>
              </a:buClr>
              <a:buFont typeface="Arial"/>
              <a:buNone/>
              <a:defRPr sz="1800">
                <a:solidFill>
                  <a:schemeClr val="dk1"/>
                </a:solidFill>
              </a:defRPr>
            </a:lvl2pPr>
            <a:lvl3pPr lvl="2" indent="0" rtl="0">
              <a:spcBef>
                <a:spcPts val="0"/>
              </a:spcBef>
              <a:buClr>
                <a:schemeClr val="dk1"/>
              </a:buClr>
              <a:buFont typeface="Arial"/>
              <a:buNone/>
              <a:defRPr sz="1800">
                <a:solidFill>
                  <a:schemeClr val="dk1"/>
                </a:solidFill>
              </a:defRPr>
            </a:lvl3pPr>
            <a:lvl4pPr lvl="3" indent="0" rtl="0">
              <a:spcBef>
                <a:spcPts val="0"/>
              </a:spcBef>
              <a:buClr>
                <a:schemeClr val="dk1"/>
              </a:buClr>
              <a:buFont typeface="Arial"/>
              <a:buNone/>
              <a:defRPr sz="1800">
                <a:solidFill>
                  <a:schemeClr val="dk1"/>
                </a:solidFill>
              </a:defRPr>
            </a:lvl4pPr>
            <a:lvl5pPr lvl="4" indent="0" rtl="0">
              <a:spcBef>
                <a:spcPts val="0"/>
              </a:spcBef>
              <a:buClr>
                <a:schemeClr val="dk1"/>
              </a:buClr>
              <a:buFont typeface="Arial"/>
              <a:buNone/>
              <a:defRPr sz="1800">
                <a:solidFill>
                  <a:schemeClr val="dk1"/>
                </a:solidFill>
              </a:defRPr>
            </a:lvl5pPr>
            <a:lvl6pPr lvl="5" indent="0" rtl="0">
              <a:spcBef>
                <a:spcPts val="0"/>
              </a:spcBef>
              <a:buClr>
                <a:schemeClr val="dk1"/>
              </a:buClr>
              <a:buFont typeface="Arial"/>
              <a:buNone/>
              <a:defRPr sz="1800">
                <a:solidFill>
                  <a:schemeClr val="dk1"/>
                </a:solidFill>
              </a:defRPr>
            </a:lvl6pPr>
            <a:lvl7pPr lvl="6" indent="0" rtl="0">
              <a:spcBef>
                <a:spcPts val="0"/>
              </a:spcBef>
              <a:buClr>
                <a:schemeClr val="dk1"/>
              </a:buClr>
              <a:buFont typeface="Arial"/>
              <a:buNone/>
              <a:defRPr sz="1800">
                <a:solidFill>
                  <a:schemeClr val="dk1"/>
                </a:solidFill>
              </a:defRPr>
            </a:lvl7pPr>
            <a:lvl8pPr lvl="7" indent="0" rtl="0">
              <a:spcBef>
                <a:spcPts val="0"/>
              </a:spcBef>
              <a:buClr>
                <a:schemeClr val="dk1"/>
              </a:buClr>
              <a:buFont typeface="Arial"/>
              <a:buNone/>
              <a:defRPr sz="1800">
                <a:solidFill>
                  <a:schemeClr val="dk1"/>
                </a:solidFill>
              </a:defRPr>
            </a:lvl8pPr>
            <a:lvl9pPr lvl="8" indent="0" rtl="0">
              <a:spcBef>
                <a:spcPts val="0"/>
              </a:spcBef>
              <a:buClr>
                <a:schemeClr val="dk1"/>
              </a:buClr>
              <a:buFont typeface="Arial"/>
              <a:buNone/>
              <a:defRPr sz="1800">
                <a:solidFill>
                  <a:schemeClr val="dk1"/>
                </a:solidFill>
              </a:defRPr>
            </a:lvl9pPr>
          </a:lstStyle>
          <a:p>
            <a:endParaRPr/>
          </a:p>
        </p:txBody>
      </p:sp>
      <p:sp>
        <p:nvSpPr>
          <p:cNvPr id="28" name="Shape 28"/>
          <p:cNvSpPr txBox="1">
            <a:spLocks noGrp="1"/>
          </p:cNvSpPr>
          <p:nvPr>
            <p:ph type="sldNum" idx="12"/>
          </p:nvPr>
        </p:nvSpPr>
        <p:spPr>
          <a:xfrm>
            <a:off x="8737601" y="6356351"/>
            <a:ext cx="2844799" cy="365099"/>
          </a:xfrm>
          <a:prstGeom prst="rect">
            <a:avLst/>
          </a:prstGeom>
          <a:noFill/>
          <a:ln>
            <a:noFill/>
          </a:ln>
        </p:spPr>
        <p:txBody>
          <a:bodyPr lIns="91425" tIns="45700" rIns="91425" bIns="45700" anchor="ctr" anchorCtr="0">
            <a:noAutofit/>
          </a:bodyPr>
          <a:lstStyle/>
          <a:p>
            <a:pPr>
              <a:buClr>
                <a:srgbClr val="888888"/>
              </a:buClr>
              <a:buSzPct val="25000"/>
            </a:pPr>
            <a:fld id="{00000000-1234-1234-1234-123412341234}" type="slidenum">
              <a:rPr lang="en-US" sz="900" i="1" smtClean="0">
                <a:solidFill>
                  <a:srgbClr val="888888"/>
                </a:solidFill>
                <a:latin typeface="Calibri"/>
                <a:ea typeface="Calibri"/>
                <a:cs typeface="Calibri"/>
                <a:sym typeface="Calibri"/>
              </a:rPr>
              <a:pPr>
                <a:buClr>
                  <a:srgbClr val="888888"/>
                </a:buClr>
                <a:buSzPct val="25000"/>
              </a:pPr>
              <a:t>‹#›</a:t>
            </a:fld>
            <a:endParaRPr lang="en-US" sz="900" i="1">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058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CDFD-AC83-93FF-D292-59BB446B3A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5D95E-E459-044B-5EBB-ACD35E7D2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AB513-A9FD-AD5A-F0FB-4921031C228A}"/>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F299200-3CE8-D13D-1C1C-F1B21596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6B8A2-28D6-18FC-EE29-42AB383C68FD}"/>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01949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5D7F-3121-AB19-82AE-B59FAE79D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F3A8-E224-17FF-E15B-C5916101D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6CF0D-4F8A-0801-DA1F-9C503FB563F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785E59F7-B6F5-8EEC-EF55-0AB90B7F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7F870-A575-9FB5-B362-D799F60C916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6809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9BD4-868C-5BEF-3848-A41995F7C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73254-2A38-32BD-5498-D59E083B6F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35074-96C1-3CA0-ED1E-FA9AE51FC44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B08C062-94CA-74BE-0613-43AB55443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52D15-2D3F-B1E9-D512-24E4D4954DD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60749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E85D-BB13-448E-2A13-A8E81ADFB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027AD-BDF3-31FB-1F1F-1C1956141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D021B-6C26-BF9E-1F6B-F71376CF3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3FA0F-D3F1-8089-59BE-283C6725F8B5}"/>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5A9E5C97-6A33-8C69-52A3-7B0ABB0B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9D43B-DC03-7C57-0137-4B271A7EAB8A}"/>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68218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E18F-B418-B771-E5B4-2987B32F0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0ED1C-E6C4-482B-DBB6-66F7A4A88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F05A3-5228-A4D2-0555-A88D7136D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CB7C1-056F-58DE-5D8C-39302DA04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5EA2F-9D82-21CB-DD2A-770CE46B9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CA2C5-74C6-A385-EF8B-CAEBBDBCCFF3}"/>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8" name="Footer Placeholder 7">
            <a:extLst>
              <a:ext uri="{FF2B5EF4-FFF2-40B4-BE49-F238E27FC236}">
                <a16:creationId xmlns:a16="http://schemas.microsoft.com/office/drawing/2014/main" id="{A9D73C47-E8EB-82A3-428A-EA6E59A0E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FC887-E6B3-5864-AD0E-C78B5E4292B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53773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81E3-81EC-4DA7-FADF-0C247F6D9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1530E-8B3A-0DA3-131A-404CC2867DCB}"/>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4" name="Footer Placeholder 3">
            <a:extLst>
              <a:ext uri="{FF2B5EF4-FFF2-40B4-BE49-F238E27FC236}">
                <a16:creationId xmlns:a16="http://schemas.microsoft.com/office/drawing/2014/main" id="{04CE048C-F345-8D5E-43D8-CD5E9A43D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4D8E6-F42C-A96A-8D20-A9E82E870A2C}"/>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9212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766BE-C999-5050-441F-AE1CBFBF780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3" name="Footer Placeholder 2">
            <a:extLst>
              <a:ext uri="{FF2B5EF4-FFF2-40B4-BE49-F238E27FC236}">
                <a16:creationId xmlns:a16="http://schemas.microsoft.com/office/drawing/2014/main" id="{0ABB7541-32F6-D32C-F471-6E0798EA0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2F0C1A-D018-9487-BDA5-4F06E5ADDA03}"/>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5821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5D7F-3121-AB19-82AE-B59FAE79D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F3A8-E224-17FF-E15B-C5916101D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6CF0D-4F8A-0801-DA1F-9C503FB563F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785E59F7-B6F5-8EEC-EF55-0AB90B7F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7F870-A575-9FB5-B362-D799F60C916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84335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C8D4-10EC-082C-915E-AC7080FD4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96758-7095-3CB3-605B-9DAB181B1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56600-FB1E-63E8-E60B-EFA448DF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5F3D9-BE5E-7436-D956-F3C19B55BE5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6341C888-60B3-E1B6-5E36-E042ECF76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8CE36-B173-0144-9E0B-EE4D4C5C6CE5}"/>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162895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755D-417C-6168-6088-F4B6F9C67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793E2-2C95-9812-3969-9A1AB8B32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B7E87-AA90-9728-0400-664919C0F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6CB23-B61B-9BD0-7407-3EE4FFB20CB0}"/>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1E8D7A43-9B13-C9CA-8ACA-A37E90F6B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BEDC8-9D78-A428-B92A-40E0872DEE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029338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AFF1-F796-E38E-969E-9257A4213A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27FA5-DFC9-F47F-96F7-5753E24CF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1E830-1389-DE49-22E7-D8DCC1A7B601}"/>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8F1A64DF-53EF-D646-9D86-631A62F3A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3C9A4-8577-46F4-4138-2FD20E2808A0}"/>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562178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4A393-C91A-A825-41C3-A1AFC8FDC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6F110-E672-93FC-EA6A-7A0A3D193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4693C-C3C5-6402-DECD-012E138460F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42322477-C564-8463-DE36-50C3A620C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A271-BFC5-CDF2-FD59-3C38A6E2E9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176988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Main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45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22105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de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4" name="Rectangle 3"/>
          <p:cNvSpPr/>
          <p:nvPr userDrawn="1"/>
        </p:nvSpPr>
        <p:spPr>
          <a:xfrm>
            <a:off x="0" y="3079816"/>
            <a:ext cx="12263718" cy="377818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088882"/>
            <a:ext cx="10972800" cy="990934"/>
          </a:xfrm>
          <a:noFill/>
        </p:spPr>
        <p:txBody>
          <a:bodyPr anchor="ctr">
            <a:normAutofit/>
          </a:bodyPr>
          <a:lstStyle>
            <a:lvl1pPr algn="l">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 Placeholder 7">
            <a:extLst>
              <a:ext uri="{FF2B5EF4-FFF2-40B4-BE49-F238E27FC236}">
                <a16:creationId xmlns:a16="http://schemas.microsoft.com/office/drawing/2014/main" id="{63AD2610-AB55-DDC2-DA89-FF507FF3FAEE}"/>
              </a:ext>
            </a:extLst>
          </p:cNvPr>
          <p:cNvSpPr>
            <a:spLocks noGrp="1"/>
          </p:cNvSpPr>
          <p:nvPr>
            <p:ph type="body" sz="quarter" idx="10" hasCustomPrompt="1"/>
          </p:nvPr>
        </p:nvSpPr>
        <p:spPr>
          <a:xfrm>
            <a:off x="1171574" y="229295"/>
            <a:ext cx="7458075" cy="325438"/>
          </a:xfrm>
        </p:spPr>
        <p:txBody>
          <a:bodyPr>
            <a:noAutofit/>
          </a:bodyPr>
          <a:lstStyle>
            <a:lvl1pPr marL="0" indent="0">
              <a:buNone/>
              <a:defRPr sz="1400"/>
            </a:lvl1pPr>
            <a:lvl5pPr marL="1828800" indent="0">
              <a:buNone/>
              <a:defRPr/>
            </a:lvl5pPr>
          </a:lstStyle>
          <a:p>
            <a:pPr lvl="0"/>
            <a:r>
              <a:rPr lang="en-US"/>
              <a:t>Division</a:t>
            </a:r>
          </a:p>
        </p:txBody>
      </p:sp>
    </p:spTree>
    <p:extLst>
      <p:ext uri="{BB962C8B-B14F-4D97-AF65-F5344CB8AC3E}">
        <p14:creationId xmlns:p14="http://schemas.microsoft.com/office/powerpoint/2010/main" val="3385207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vi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grpSp>
        <p:nvGrpSpPr>
          <p:cNvPr id="13" name="Google Shape;266;p31"/>
          <p:cNvGrpSpPr/>
          <p:nvPr userDrawn="1"/>
        </p:nvGrpSpPr>
        <p:grpSpPr>
          <a:xfrm flipV="1">
            <a:off x="609600" y="1901717"/>
            <a:ext cx="951203" cy="51894"/>
            <a:chOff x="4580561" y="2589004"/>
            <a:chExt cx="1064464" cy="25200"/>
          </a:xfrm>
        </p:grpSpPr>
        <p:sp>
          <p:nvSpPr>
            <p:cNvPr id="14"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7">
            <a:extLst>
              <a:ext uri="{FF2B5EF4-FFF2-40B4-BE49-F238E27FC236}">
                <a16:creationId xmlns:a16="http://schemas.microsoft.com/office/drawing/2014/main" id="{DA8EF204-9EF6-93FF-9F69-69F5CF4020E2}"/>
              </a:ext>
            </a:extLst>
          </p:cNvPr>
          <p:cNvSpPr>
            <a:spLocks noGrp="1"/>
          </p:cNvSpPr>
          <p:nvPr>
            <p:ph type="body" sz="quarter" idx="10" hasCustomPrompt="1"/>
          </p:nvPr>
        </p:nvSpPr>
        <p:spPr>
          <a:xfrm>
            <a:off x="1171574" y="229295"/>
            <a:ext cx="7362825" cy="285866"/>
          </a:xfrm>
        </p:spPr>
        <p:txBody>
          <a:bodyPr>
            <a:noAutofit/>
          </a:bodyPr>
          <a:lstStyle>
            <a:lvl1pPr marL="0" indent="0">
              <a:buNone/>
              <a:defRPr sz="1400"/>
            </a:lvl1pPr>
            <a:lvl5pPr marL="1828800" indent="0">
              <a:buNone/>
              <a:defRPr/>
            </a:lvl5pPr>
          </a:lstStyle>
          <a:p>
            <a:pPr lvl="0"/>
            <a:r>
              <a:rPr lang="en-US"/>
              <a:t>Division</a:t>
            </a:r>
          </a:p>
        </p:txBody>
      </p:sp>
    </p:spTree>
    <p:extLst>
      <p:ext uri="{BB962C8B-B14F-4D97-AF65-F5344CB8AC3E}">
        <p14:creationId xmlns:p14="http://schemas.microsoft.com/office/powerpoint/2010/main" val="3720314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olid Blue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4500" baseline="0">
                <a:solidFill>
                  <a:schemeClr val="bg1"/>
                </a:solidFill>
              </a:defRPr>
            </a:lvl1pPr>
          </a:lstStyle>
          <a:p>
            <a:r>
              <a:rPr lang="en-US"/>
              <a:t>Click to edit Master title style</a:t>
            </a:r>
          </a:p>
        </p:txBody>
      </p:sp>
      <p:grpSp>
        <p:nvGrpSpPr>
          <p:cNvPr id="8" name="Google Shape;266;p31"/>
          <p:cNvGrpSpPr/>
          <p:nvPr userDrawn="1"/>
        </p:nvGrpSpPr>
        <p:grpSpPr>
          <a:xfrm flipV="1">
            <a:off x="609600" y="1901717"/>
            <a:ext cx="951203" cy="51894"/>
            <a:chOff x="4580561" y="2589004"/>
            <a:chExt cx="1064464" cy="25200"/>
          </a:xfrm>
        </p:grpSpPr>
        <p:sp>
          <p:nvSpPr>
            <p:cNvPr id="9"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5536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5976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627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9BD4-868C-5BEF-3848-A41995F7C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73254-2A38-32BD-5498-D59E083B6F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35074-96C1-3CA0-ED1E-FA9AE51FC44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B08C062-94CA-74BE-0613-43AB55443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52D15-2D3F-B1E9-D512-24E4D4954DD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085261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Gr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99416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56346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8388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rq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509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7595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5361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0672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ow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3442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Blu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950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DarkGr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35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E85D-BB13-448E-2A13-A8E81ADFB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027AD-BDF3-31FB-1F1F-1C1956141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D021B-6C26-BF9E-1F6B-F71376CF3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3FA0F-D3F1-8089-59BE-283C6725F8B5}"/>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5A9E5C97-6A33-8C69-52A3-7B0ABB0B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9D43B-DC03-7C57-0137-4B271A7EAB8A}"/>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153822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Gray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8658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rang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4236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Purpl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8695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urq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092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Yellow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5038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Red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7417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Gree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5148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row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1243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Blue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959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Gray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43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E18F-B418-B771-E5B4-2987B32F0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0ED1C-E6C4-482B-DBB6-66F7A4A88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F05A3-5228-A4D2-0555-A88D7136D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CB7C1-056F-58DE-5D8C-39302DA04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5EA2F-9D82-21CB-DD2A-770CE46B9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CA2C5-74C6-A385-EF8B-CAEBBDBCCFF3}"/>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8" name="Footer Placeholder 7">
            <a:extLst>
              <a:ext uri="{FF2B5EF4-FFF2-40B4-BE49-F238E27FC236}">
                <a16:creationId xmlns:a16="http://schemas.microsoft.com/office/drawing/2014/main" id="{A9D73C47-E8EB-82A3-428A-EA6E59A0E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FC887-E6B3-5864-AD0E-C78B5E4292B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959000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DarkGr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950369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Gray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005531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Purp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814626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pTurq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561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Yel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554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pRed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789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pGree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929510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pBrow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46211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 w Division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kern="1200" spc="60" baseline="0">
                <a:latin typeface="+mn-lt"/>
                <a:ea typeface="Source Sans Pro"/>
                <a:cs typeface="Source Sans Pro"/>
                <a:sym typeface="Source Sans Pro"/>
              </a:rPr>
              <a:t>Division</a:t>
            </a:r>
          </a:p>
        </p:txBody>
      </p:sp>
    </p:spTree>
    <p:extLst>
      <p:ext uri="{BB962C8B-B14F-4D97-AF65-F5344CB8AC3E}">
        <p14:creationId xmlns:p14="http://schemas.microsoft.com/office/powerpoint/2010/main" val="4281830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u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83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81E3-81EC-4DA7-FADF-0C247F6D9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1530E-8B3A-0DA3-131A-404CC2867DCB}"/>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4" name="Footer Placeholder 3">
            <a:extLst>
              <a:ext uri="{FF2B5EF4-FFF2-40B4-BE49-F238E27FC236}">
                <a16:creationId xmlns:a16="http://schemas.microsoft.com/office/drawing/2014/main" id="{04CE048C-F345-8D5E-43D8-CD5E9A43D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4D8E6-F42C-A96A-8D20-A9E82E870A2C}"/>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874772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ay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813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rkGr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4287993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rang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4008403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urpl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304479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urq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917379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Yellow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160313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d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462096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242131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ow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48315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66700" y="6313714"/>
            <a:ext cx="1165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00184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766BE-C999-5050-441F-AE1CBFBF780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3" name="Footer Placeholder 2">
            <a:extLst>
              <a:ext uri="{FF2B5EF4-FFF2-40B4-BE49-F238E27FC236}">
                <a16:creationId xmlns:a16="http://schemas.microsoft.com/office/drawing/2014/main" id="{0ABB7541-32F6-D32C-F471-6E0798EA0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2F0C1A-D018-9487-BDA5-4F06E5ADDA03}"/>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57480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u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5017499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ay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2913541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arkGr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386020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Orang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34254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Purpl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834193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urq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998784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Yellow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42731549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ed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7684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31233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row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3478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C8D4-10EC-082C-915E-AC7080FD4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96758-7095-3CB3-605B-9DAB181B1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56600-FB1E-63E8-E60B-EFA448DF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5F3D9-BE5E-7436-D956-F3C19B55BE5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6341C888-60B3-E1B6-5E36-E042ECF76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8CE36-B173-0144-9E0B-EE4D4C5C6CE5}"/>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6177390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Logo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4500">
                <a:solidFill>
                  <a:schemeClr val="tx1"/>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3250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92000" cy="6183950"/>
          </a:xfrm>
          <a:prstGeom prst="rect">
            <a:avLst/>
          </a:prstGeom>
          <a:solidFill>
            <a:schemeClr val="tx1"/>
          </a:solidFill>
          <a:ln>
            <a:noFill/>
          </a:ln>
        </p:spPr>
      </p:pic>
      <p:sp>
        <p:nvSpPr>
          <p:cNvPr id="4" name="Rectangle 3"/>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30920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755D-417C-6168-6088-F4B6F9C67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793E2-2C95-9812-3969-9A1AB8B32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B7E87-AA90-9728-0400-664919C0F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6CB23-B61B-9BD0-7407-3EE4FFB20CB0}"/>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1E8D7A43-9B13-C9CA-8ACA-A37E90F6B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BEDC8-9D78-A428-B92A-40E0872DEE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47140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theme" Target="../theme/theme3.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C5AB7-495E-AB53-1CB9-1BC6208EC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CCFC6-EF45-DCF3-333C-F6EC39A49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06692-D8F7-6F40-E4EA-79E987908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D4A76C93-EBBB-9161-C6A8-5C2AE580E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026691-120C-7FBC-1ECD-EB59FD514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19383D-A468-4822-8772-5C9C64AB280F}" type="slidenum">
              <a:rPr lang="en-US" smtClean="0"/>
              <a:t>‹#›</a:t>
            </a:fld>
            <a:endParaRPr lang="en-US"/>
          </a:p>
        </p:txBody>
      </p:sp>
    </p:spTree>
    <p:extLst>
      <p:ext uri="{BB962C8B-B14F-4D97-AF65-F5344CB8AC3E}">
        <p14:creationId xmlns:p14="http://schemas.microsoft.com/office/powerpoint/2010/main" val="358637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C5AB7-495E-AB53-1CB9-1BC6208EC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CCFC6-EF45-DCF3-333C-F6EC39A49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06692-D8F7-6F40-E4EA-79E987908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D4A76C93-EBBB-9161-C6A8-5C2AE580E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026691-120C-7FBC-1ECD-EB59FD514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19383D-A468-4822-8772-5C9C64AB280F}" type="slidenum">
              <a:rPr lang="en-US" smtClean="0"/>
              <a:t>‹#›</a:t>
            </a:fld>
            <a:endParaRPr lang="en-US"/>
          </a:p>
        </p:txBody>
      </p:sp>
    </p:spTree>
    <p:extLst>
      <p:ext uri="{BB962C8B-B14F-4D97-AF65-F5344CB8AC3E}">
        <p14:creationId xmlns:p14="http://schemas.microsoft.com/office/powerpoint/2010/main" val="764592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8020524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Lst>
  <p:txStyles>
    <p:titleStyle>
      <a:lvl1pPr algn="l" defTabSz="914400" rtl="0" eaLnBrk="1" latinLnBrk="0" hangingPunct="1">
        <a:lnSpc>
          <a:spcPct val="90000"/>
        </a:lnSpc>
        <a:spcBef>
          <a:spcPct val="0"/>
        </a:spcBef>
        <a:buNone/>
        <a:defRPr sz="4500" kern="1200">
          <a:solidFill>
            <a:schemeClr val="tx1"/>
          </a:solidFill>
          <a:latin typeface="Franklin Gothic Demi Cond" panose="020B0706030402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n-lt"/>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3.jpe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9D82D2-86F6-1113-C3A1-4526A51AABE7}"/>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71FEC-EF2A-90A8-345D-3D84B3C2B29A}"/>
              </a:ext>
            </a:extLst>
          </p:cNvPr>
          <p:cNvSpPr>
            <a:spLocks noGrp="1"/>
          </p:cNvSpPr>
          <p:nvPr>
            <p:ph type="ctrTitle"/>
          </p:nvPr>
        </p:nvSpPr>
        <p:spPr>
          <a:xfrm>
            <a:off x="490194" y="564445"/>
            <a:ext cx="11397006" cy="1035756"/>
          </a:xfrm>
        </p:spPr>
        <p:txBody>
          <a:bodyPr vert="horz" lIns="91440" tIns="45720" rIns="91440" bIns="45720" rtlCol="0" anchor="b">
            <a:noAutofit/>
          </a:bodyPr>
          <a:lstStyle/>
          <a:p>
            <a:pPr algn="l"/>
            <a:r>
              <a:rPr lang="en-US" sz="4800" b="1" kern="1200" dirty="0">
                <a:solidFill>
                  <a:schemeClr val="tx1"/>
                </a:solidFill>
                <a:latin typeface="+mj-lt"/>
                <a:ea typeface="+mj-ea"/>
                <a:cs typeface="+mj-cs"/>
              </a:rPr>
              <a:t>Setting the Stage for Lived Experience (LEx) Engagement</a:t>
            </a:r>
          </a:p>
        </p:txBody>
      </p:sp>
      <p:sp>
        <p:nvSpPr>
          <p:cNvPr id="6" name="Rectangle 3">
            <a:extLst>
              <a:ext uri="{FF2B5EF4-FFF2-40B4-BE49-F238E27FC236}">
                <a16:creationId xmlns:a16="http://schemas.microsoft.com/office/drawing/2014/main" id="{496885ED-2C10-9692-D792-4223E24D2F40}"/>
              </a:ext>
            </a:extLst>
          </p:cNvPr>
          <p:cNvSpPr>
            <a:spLocks noGrp="1" noChangeArrowheads="1"/>
          </p:cNvSpPr>
          <p:nvPr>
            <p:ph type="subTitle" idx="1"/>
          </p:nvPr>
        </p:nvSpPr>
        <p:spPr bwMode="auto">
          <a:xfrm>
            <a:off x="389106" y="1799617"/>
            <a:ext cx="7149830" cy="43871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l" fontAlgn="base">
              <a:spcBef>
                <a:spcPct val="0"/>
              </a:spcBef>
              <a:spcAft>
                <a:spcPts val="600"/>
              </a:spcAft>
              <a:buClrTx/>
              <a:buSzTx/>
              <a:buFont typeface="Arial" panose="020B0604020202020204" pitchFamily="34" charset="0"/>
              <a:buChar char="•"/>
              <a:tabLst/>
            </a:pPr>
            <a:endParaRPr kumimoji="0" lang="en-US" altLang="en-US" sz="100" b="0" i="0" u="none" strike="noStrike" cap="none" normalizeH="0" baseline="0" dirty="0">
              <a:ln>
                <a:noFill/>
              </a:ln>
              <a:effectLst/>
            </a:endParaRPr>
          </a:p>
          <a:p>
            <a:pPr marR="0" lvl="0" algn="l" fontAlgn="base">
              <a:spcBef>
                <a:spcPct val="0"/>
              </a:spcBef>
              <a:spcAft>
                <a:spcPts val="600"/>
              </a:spcAft>
              <a:buClrTx/>
              <a:buSzTx/>
              <a:tabLst/>
            </a:pPr>
            <a:r>
              <a:rPr lang="en-US" dirty="0"/>
              <a:t>Provide clear information about the group’s mission, vision, and values using online resources and documents.</a:t>
            </a:r>
          </a:p>
          <a:p>
            <a:pPr marR="0" lvl="0" algn="l" fontAlgn="base">
              <a:spcBef>
                <a:spcPct val="0"/>
              </a:spcBef>
              <a:spcAft>
                <a:spcPts val="600"/>
              </a:spcAft>
              <a:buClrTx/>
              <a:buSzTx/>
              <a:tabLst/>
            </a:pPr>
            <a:endParaRPr kumimoji="0" lang="en-US" altLang="en-US" sz="1000" b="0" i="0" u="none" strike="noStrike" cap="none" normalizeH="0" baseline="0" dirty="0">
              <a:ln>
                <a:noFill/>
              </a:ln>
              <a:effectLst/>
            </a:endParaRPr>
          </a:p>
          <a:p>
            <a:pPr marR="0" lvl="0" algn="l" fontAlgn="base">
              <a:spcBef>
                <a:spcPct val="0"/>
              </a:spcBef>
              <a:spcAft>
                <a:spcPts val="600"/>
              </a:spcAft>
              <a:buClrTx/>
              <a:buSzTx/>
              <a:tabLst/>
            </a:pPr>
            <a:r>
              <a:rPr lang="en-US" dirty="0"/>
              <a:t>Use structured tools and checklists to help new members get started and understand their role.</a:t>
            </a:r>
          </a:p>
          <a:p>
            <a:pPr marR="0" lvl="0" algn="l" fontAlgn="base">
              <a:spcBef>
                <a:spcPct val="0"/>
              </a:spcBef>
              <a:spcAft>
                <a:spcPts val="600"/>
              </a:spcAft>
              <a:buClrTx/>
              <a:buSzTx/>
              <a:tabLst/>
            </a:pPr>
            <a:endParaRPr kumimoji="0" lang="en-US" altLang="en-US" sz="900" b="0" i="0" u="none" strike="noStrike" cap="none" normalizeH="0" baseline="0" dirty="0">
              <a:ln>
                <a:noFill/>
              </a:ln>
              <a:effectLst/>
            </a:endParaRPr>
          </a:p>
          <a:p>
            <a:pPr marR="0" lvl="0" algn="l" fontAlgn="base">
              <a:spcBef>
                <a:spcPct val="0"/>
              </a:spcBef>
              <a:spcAft>
                <a:spcPts val="600"/>
              </a:spcAft>
              <a:buClrTx/>
              <a:buSzTx/>
              <a:tabLst/>
            </a:pPr>
            <a:r>
              <a:rPr lang="en-US" dirty="0"/>
              <a:t>Encourage members to think about why they joined and how their reasons connect to the organization’s goals.</a:t>
            </a:r>
          </a:p>
          <a:p>
            <a:pPr marR="0" lvl="0" algn="l" fontAlgn="base">
              <a:spcBef>
                <a:spcPct val="0"/>
              </a:spcBef>
              <a:spcAft>
                <a:spcPts val="600"/>
              </a:spcAft>
              <a:buClrTx/>
              <a:buSzTx/>
              <a:tabLst/>
            </a:pPr>
            <a:endParaRPr kumimoji="0" lang="en-US" altLang="en-US" sz="1000" b="0" i="0" u="none" strike="noStrike" cap="none" normalizeH="0" baseline="0" dirty="0">
              <a:ln>
                <a:noFill/>
              </a:ln>
              <a:effectLst/>
            </a:endParaRPr>
          </a:p>
          <a:p>
            <a:pPr marR="0" lvl="0" algn="l" fontAlgn="base">
              <a:spcBef>
                <a:spcPct val="0"/>
              </a:spcBef>
              <a:spcAft>
                <a:spcPts val="600"/>
              </a:spcAft>
              <a:buClrTx/>
              <a:buSzTx/>
              <a:tabLst/>
            </a:pPr>
            <a:r>
              <a:rPr lang="en-US" dirty="0"/>
              <a:t>Offer regular chances for people to learn new skills and grow in their work.</a:t>
            </a:r>
            <a:endParaRPr kumimoji="0" lang="en-US" altLang="en-US" b="0" i="0" u="none" strike="noStrike" cap="none" normalizeH="0" baseline="0" dirty="0">
              <a:ln>
                <a:noFill/>
              </a:ln>
              <a:effectLst/>
            </a:endParaRPr>
          </a:p>
        </p:txBody>
      </p:sp>
      <p:pic>
        <p:nvPicPr>
          <p:cNvPr id="25" name="Graphic 24" descr="Social Network">
            <a:extLst>
              <a:ext uri="{FF2B5EF4-FFF2-40B4-BE49-F238E27FC236}">
                <a16:creationId xmlns:a16="http://schemas.microsoft.com/office/drawing/2014/main" id="{0E9C9093-5924-E0AB-F39A-738831B1C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31" name="Rectangle 3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45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196BA-55A7-165E-9A1A-8B05045428E1}"/>
            </a:ext>
          </a:extLst>
        </p:cNvPr>
        <p:cNvGrpSpPr/>
        <p:nvPr/>
      </p:nvGrpSpPr>
      <p:grpSpPr>
        <a:xfrm>
          <a:off x="0" y="0"/>
          <a:ext cx="0" cy="0"/>
          <a:chOff x="0" y="0"/>
          <a:chExt cx="0" cy="0"/>
        </a:xfrm>
      </p:grpSpPr>
      <p:sp useBgFill="1">
        <p:nvSpPr>
          <p:cNvPr id="412" name="Rectangle 4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2A36BFBB-7B55-604C-7FED-2E3C0F5CB288}"/>
              </a:ext>
            </a:extLst>
          </p:cNvPr>
          <p:cNvSpPr>
            <a:spLocks noGrp="1"/>
          </p:cNvSpPr>
          <p:nvPr>
            <p:ph type="title"/>
          </p:nvPr>
        </p:nvSpPr>
        <p:spPr>
          <a:xfrm>
            <a:off x="812800" y="348865"/>
            <a:ext cx="10546376" cy="877729"/>
          </a:xfrm>
        </p:spPr>
        <p:txBody>
          <a:bodyPr anchor="ctr">
            <a:noAutofit/>
          </a:bodyPr>
          <a:lstStyle/>
          <a:p>
            <a:pPr algn="ctr"/>
            <a:r>
              <a:rPr lang="en-US" sz="5200" b="1" dirty="0">
                <a:solidFill>
                  <a:srgbClr val="FFFFFF"/>
                </a:solidFill>
              </a:rPr>
              <a:t>Important Ways to Keep People Engaged and Involved</a:t>
            </a:r>
          </a:p>
        </p:txBody>
      </p:sp>
      <p:graphicFrame>
        <p:nvGraphicFramePr>
          <p:cNvPr id="388" name="Subtitle 7">
            <a:extLst>
              <a:ext uri="{FF2B5EF4-FFF2-40B4-BE49-F238E27FC236}">
                <a16:creationId xmlns:a16="http://schemas.microsoft.com/office/drawing/2014/main" id="{F5D390F8-7E17-E81E-C2DC-FD1F7E7CBF1C}"/>
              </a:ext>
            </a:extLst>
          </p:cNvPr>
          <p:cNvGraphicFramePr>
            <a:graphicFrameLocks noGrp="1"/>
          </p:cNvGraphicFramePr>
          <p:nvPr>
            <p:ph idx="1"/>
            <p:extLst>
              <p:ext uri="{D42A27DB-BD31-4B8C-83A1-F6EECF244321}">
                <p14:modId xmlns:p14="http://schemas.microsoft.com/office/powerpoint/2010/main" val="2619518221"/>
              </p:ext>
            </p:extLst>
          </p:nvPr>
        </p:nvGraphicFramePr>
        <p:xfrm>
          <a:off x="372534" y="1772356"/>
          <a:ext cx="11446934" cy="489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88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6A7A61-9A7F-531D-8AAD-3F339EE85395}"/>
            </a:ext>
          </a:extLst>
        </p:cNvPr>
        <p:cNvGrpSpPr/>
        <p:nvPr/>
      </p:nvGrpSpPr>
      <p:grpSpPr>
        <a:xfrm>
          <a:off x="0" y="0"/>
          <a:ext cx="0" cy="0"/>
          <a:chOff x="0" y="0"/>
          <a:chExt cx="0" cy="0"/>
        </a:xfrm>
      </p:grpSpPr>
      <p:sp useBgFill="1">
        <p:nvSpPr>
          <p:cNvPr id="448" name="Rectangle 4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B470CA52-7498-64B0-3159-8C863899D8EE}"/>
              </a:ext>
            </a:extLst>
          </p:cNvPr>
          <p:cNvSpPr>
            <a:spLocks noGrp="1"/>
          </p:cNvSpPr>
          <p:nvPr>
            <p:ph type="title"/>
          </p:nvPr>
        </p:nvSpPr>
        <p:spPr>
          <a:xfrm>
            <a:off x="857957" y="348865"/>
            <a:ext cx="10557664" cy="877729"/>
          </a:xfrm>
        </p:spPr>
        <p:txBody>
          <a:bodyPr anchor="ctr">
            <a:normAutofit fontScale="90000"/>
          </a:bodyPr>
          <a:lstStyle/>
          <a:p>
            <a:r>
              <a:rPr lang="en-US" sz="5800" b="1" dirty="0">
                <a:solidFill>
                  <a:srgbClr val="FFFFFF"/>
                </a:solidFill>
              </a:rPr>
              <a:t>Important Ways to Keep People Engaged and Involved cont</a:t>
            </a:r>
            <a:r>
              <a:rPr lang="en-US" sz="4000" b="1" dirty="0">
                <a:solidFill>
                  <a:srgbClr val="FFFFFF"/>
                </a:solidFill>
              </a:rPr>
              <a:t>.</a:t>
            </a:r>
          </a:p>
        </p:txBody>
      </p:sp>
      <p:graphicFrame>
        <p:nvGraphicFramePr>
          <p:cNvPr id="388" name="Subtitle 7">
            <a:extLst>
              <a:ext uri="{FF2B5EF4-FFF2-40B4-BE49-F238E27FC236}">
                <a16:creationId xmlns:a16="http://schemas.microsoft.com/office/drawing/2014/main" id="{A2D5C6CF-05B1-3EE9-C6EB-CD17D814750A}"/>
              </a:ext>
            </a:extLst>
          </p:cNvPr>
          <p:cNvGraphicFramePr>
            <a:graphicFrameLocks noGrp="1"/>
          </p:cNvGraphicFramePr>
          <p:nvPr>
            <p:ph idx="1"/>
            <p:extLst>
              <p:ext uri="{D42A27DB-BD31-4B8C-83A1-F6EECF244321}">
                <p14:modId xmlns:p14="http://schemas.microsoft.com/office/powerpoint/2010/main" val="4120264271"/>
              </p:ext>
            </p:extLst>
          </p:nvPr>
        </p:nvGraphicFramePr>
        <p:xfrm>
          <a:off x="248356" y="1761067"/>
          <a:ext cx="11492088"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55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AF779-5485-CBDA-0C91-E94A4A00B4EB}"/>
              </a:ext>
            </a:extLst>
          </p:cNvPr>
          <p:cNvSpPr>
            <a:spLocks noGrp="1"/>
          </p:cNvSpPr>
          <p:nvPr>
            <p:ph type="title"/>
          </p:nvPr>
        </p:nvSpPr>
        <p:spPr>
          <a:xfrm>
            <a:off x="838200" y="556996"/>
            <a:ext cx="10515600" cy="677916"/>
          </a:xfrm>
        </p:spPr>
        <p:txBody>
          <a:bodyPr>
            <a:noAutofit/>
          </a:bodyPr>
          <a:lstStyle/>
          <a:p>
            <a:r>
              <a:rPr lang="en-US" sz="5200" b="1" dirty="0"/>
              <a:t>What is Co-Design?</a:t>
            </a:r>
          </a:p>
        </p:txBody>
      </p:sp>
      <p:graphicFrame>
        <p:nvGraphicFramePr>
          <p:cNvPr id="36" name="Content Placeholder 2">
            <a:extLst>
              <a:ext uri="{FF2B5EF4-FFF2-40B4-BE49-F238E27FC236}">
                <a16:creationId xmlns:a16="http://schemas.microsoft.com/office/drawing/2014/main" id="{DD715D54-E1A4-EC76-95A1-1C96F8CB761A}"/>
              </a:ext>
            </a:extLst>
          </p:cNvPr>
          <p:cNvGraphicFramePr>
            <a:graphicFrameLocks noGrp="1"/>
          </p:cNvGraphicFramePr>
          <p:nvPr>
            <p:ph idx="1"/>
            <p:extLst>
              <p:ext uri="{D42A27DB-BD31-4B8C-83A1-F6EECF244321}">
                <p14:modId xmlns:p14="http://schemas.microsoft.com/office/powerpoint/2010/main" val="3999562445"/>
              </p:ext>
            </p:extLst>
          </p:nvPr>
        </p:nvGraphicFramePr>
        <p:xfrm>
          <a:off x="414779" y="1338606"/>
          <a:ext cx="11265031" cy="53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08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8B6A-7CEB-964D-9CB2-D231264FBC1D}"/>
              </a:ext>
            </a:extLst>
          </p:cNvPr>
          <p:cNvSpPr>
            <a:spLocks noGrp="1"/>
          </p:cNvSpPr>
          <p:nvPr>
            <p:ph type="title"/>
          </p:nvPr>
        </p:nvSpPr>
        <p:spPr>
          <a:xfrm>
            <a:off x="838200" y="365125"/>
            <a:ext cx="10515600" cy="1057275"/>
          </a:xfrm>
        </p:spPr>
        <p:txBody>
          <a:bodyPr>
            <a:normAutofit/>
          </a:bodyPr>
          <a:lstStyle/>
          <a:p>
            <a:r>
              <a:rPr lang="en-US" sz="5200" b="1" dirty="0"/>
              <a:t>Lived Experience Co-Design Guide</a:t>
            </a:r>
          </a:p>
        </p:txBody>
      </p:sp>
      <p:graphicFrame>
        <p:nvGraphicFramePr>
          <p:cNvPr id="5" name="Content Placeholder 2">
            <a:extLst>
              <a:ext uri="{FF2B5EF4-FFF2-40B4-BE49-F238E27FC236}">
                <a16:creationId xmlns:a16="http://schemas.microsoft.com/office/drawing/2014/main" id="{79E760D7-4171-3E40-758A-18E0E6C02947}"/>
              </a:ext>
            </a:extLst>
          </p:cNvPr>
          <p:cNvGraphicFramePr>
            <a:graphicFrameLocks noGrp="1"/>
          </p:cNvGraphicFramePr>
          <p:nvPr>
            <p:ph idx="1"/>
            <p:extLst>
              <p:ext uri="{D42A27DB-BD31-4B8C-83A1-F6EECF244321}">
                <p14:modId xmlns:p14="http://schemas.microsoft.com/office/powerpoint/2010/main" val="1103010631"/>
              </p:ext>
            </p:extLst>
          </p:nvPr>
        </p:nvGraphicFramePr>
        <p:xfrm>
          <a:off x="451557" y="1535288"/>
          <a:ext cx="11266311" cy="511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33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0D3B-DF5B-BF3C-CCE8-4982D1E5F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1C999-06FD-45A7-821F-9022AA1A5A2F}"/>
              </a:ext>
            </a:extLst>
          </p:cNvPr>
          <p:cNvSpPr>
            <a:spLocks noGrp="1"/>
          </p:cNvSpPr>
          <p:nvPr>
            <p:ph type="title"/>
          </p:nvPr>
        </p:nvSpPr>
        <p:spPr>
          <a:xfrm>
            <a:off x="838200" y="365125"/>
            <a:ext cx="10515600" cy="1057275"/>
          </a:xfrm>
        </p:spPr>
        <p:txBody>
          <a:bodyPr>
            <a:normAutofit fontScale="90000"/>
          </a:bodyPr>
          <a:lstStyle/>
          <a:p>
            <a:r>
              <a:rPr lang="en-US" sz="5200" b="1" dirty="0"/>
              <a:t>Lived Experience Co-Design Guide cont.</a:t>
            </a:r>
          </a:p>
        </p:txBody>
      </p:sp>
      <p:graphicFrame>
        <p:nvGraphicFramePr>
          <p:cNvPr id="5" name="Content Placeholder 2">
            <a:extLst>
              <a:ext uri="{FF2B5EF4-FFF2-40B4-BE49-F238E27FC236}">
                <a16:creationId xmlns:a16="http://schemas.microsoft.com/office/drawing/2014/main" id="{4DB03314-38B4-3C2A-E015-09BF438129AA}"/>
              </a:ext>
            </a:extLst>
          </p:cNvPr>
          <p:cNvGraphicFramePr>
            <a:graphicFrameLocks noGrp="1"/>
          </p:cNvGraphicFramePr>
          <p:nvPr>
            <p:ph idx="1"/>
            <p:extLst>
              <p:ext uri="{D42A27DB-BD31-4B8C-83A1-F6EECF244321}">
                <p14:modId xmlns:p14="http://schemas.microsoft.com/office/powerpoint/2010/main" val="924454602"/>
              </p:ext>
            </p:extLst>
          </p:nvPr>
        </p:nvGraphicFramePr>
        <p:xfrm>
          <a:off x="451557" y="1535288"/>
          <a:ext cx="11266311" cy="511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42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50BE9A6-316D-3942-317E-F1720354B4FD}"/>
              </a:ext>
            </a:extLst>
          </p:cNvPr>
          <p:cNvSpPr>
            <a:spLocks noGrp="1"/>
          </p:cNvSpPr>
          <p:nvPr>
            <p:ph type="title"/>
          </p:nvPr>
        </p:nvSpPr>
        <p:spPr>
          <a:xfrm>
            <a:off x="838200" y="556995"/>
            <a:ext cx="10515600" cy="1133693"/>
          </a:xfrm>
        </p:spPr>
        <p:txBody>
          <a:bodyPr>
            <a:normAutofit fontScale="90000"/>
          </a:bodyPr>
          <a:lstStyle/>
          <a:p>
            <a:r>
              <a:rPr lang="en-US" sz="5200" b="1" dirty="0"/>
              <a:t>Lived Experience (LEx) Readiness Checklist</a:t>
            </a:r>
          </a:p>
        </p:txBody>
      </p:sp>
      <p:graphicFrame>
        <p:nvGraphicFramePr>
          <p:cNvPr id="16" name="Content Placeholder 4">
            <a:extLst>
              <a:ext uri="{FF2B5EF4-FFF2-40B4-BE49-F238E27FC236}">
                <a16:creationId xmlns:a16="http://schemas.microsoft.com/office/drawing/2014/main" id="{B6071844-97C7-F051-6893-904411336CFC}"/>
              </a:ext>
            </a:extLst>
          </p:cNvPr>
          <p:cNvGraphicFramePr>
            <a:graphicFrameLocks noGrp="1"/>
          </p:cNvGraphicFramePr>
          <p:nvPr>
            <p:ph idx="1"/>
            <p:extLst>
              <p:ext uri="{D42A27DB-BD31-4B8C-83A1-F6EECF244321}">
                <p14:modId xmlns:p14="http://schemas.microsoft.com/office/powerpoint/2010/main" val="4055673421"/>
              </p:ext>
            </p:extLst>
          </p:nvPr>
        </p:nvGraphicFramePr>
        <p:xfrm>
          <a:off x="550519" y="1690688"/>
          <a:ext cx="11087911" cy="507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04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F7869D44-915D-EF06-BE97-32F6EF0C0FE1}"/>
              </a:ext>
            </a:extLst>
          </p:cNvPr>
          <p:cNvPicPr>
            <a:picLocks noChangeAspect="1"/>
          </p:cNvPicPr>
          <p:nvPr/>
        </p:nvPicPr>
        <p:blipFill>
          <a:blip r:embed="rId3">
            <a:alphaModFix amt="35000"/>
          </a:blip>
          <a:srcRect t="1604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D2C6F08-24E2-2A6A-CDCA-59C6ABF64A69}"/>
              </a:ext>
            </a:extLst>
          </p:cNvPr>
          <p:cNvSpPr>
            <a:spLocks noGrp="1"/>
          </p:cNvSpPr>
          <p:nvPr>
            <p:ph type="title"/>
          </p:nvPr>
        </p:nvSpPr>
        <p:spPr>
          <a:xfrm>
            <a:off x="838200" y="365125"/>
            <a:ext cx="10515600" cy="1325563"/>
          </a:xfrm>
        </p:spPr>
        <p:txBody>
          <a:bodyPr>
            <a:normAutofit/>
          </a:bodyPr>
          <a:lstStyle/>
          <a:p>
            <a:r>
              <a:rPr lang="en-US" b="1">
                <a:solidFill>
                  <a:srgbClr val="FFFFFF"/>
                </a:solidFill>
              </a:rPr>
              <a:t>Asking Others to Share</a:t>
            </a:r>
          </a:p>
        </p:txBody>
      </p:sp>
      <p:graphicFrame>
        <p:nvGraphicFramePr>
          <p:cNvPr id="113" name="Content Placeholder 2">
            <a:extLst>
              <a:ext uri="{FF2B5EF4-FFF2-40B4-BE49-F238E27FC236}">
                <a16:creationId xmlns:a16="http://schemas.microsoft.com/office/drawing/2014/main" id="{9FF2B63E-B79B-6B86-A35C-3EE8742BCD57}"/>
              </a:ext>
            </a:extLst>
          </p:cNvPr>
          <p:cNvGraphicFramePr>
            <a:graphicFrameLocks noGrp="1"/>
          </p:cNvGraphicFramePr>
          <p:nvPr>
            <p:ph idx="1"/>
            <p:extLst>
              <p:ext uri="{D42A27DB-BD31-4B8C-83A1-F6EECF244321}">
                <p14:modId xmlns:p14="http://schemas.microsoft.com/office/powerpoint/2010/main" val="37716770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36194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7E145E-DF1A-D9B9-A877-9092C6291651}"/>
              </a:ext>
            </a:extLst>
          </p:cNvPr>
          <p:cNvSpPr>
            <a:spLocks noGrp="1"/>
          </p:cNvSpPr>
          <p:nvPr>
            <p:ph type="title"/>
          </p:nvPr>
        </p:nvSpPr>
        <p:spPr>
          <a:xfrm>
            <a:off x="1383564" y="348865"/>
            <a:ext cx="9718111" cy="1576446"/>
          </a:xfrm>
        </p:spPr>
        <p:txBody>
          <a:bodyPr anchor="ctr">
            <a:normAutofit/>
          </a:bodyPr>
          <a:lstStyle/>
          <a:p>
            <a:r>
              <a:rPr lang="en-US" sz="5200" b="1" i="0" u="none" strike="noStrike" baseline="0" dirty="0">
                <a:solidFill>
                  <a:srgbClr val="FFFFFF"/>
                </a:solidFill>
              </a:rPr>
              <a:t>What’s In It For Me? (WIIFM) </a:t>
            </a:r>
            <a:endParaRPr lang="en-US" sz="5200" b="1" dirty="0">
              <a:solidFill>
                <a:srgbClr val="FFFFFF"/>
              </a:solidFill>
            </a:endParaRPr>
          </a:p>
        </p:txBody>
      </p:sp>
      <p:graphicFrame>
        <p:nvGraphicFramePr>
          <p:cNvPr id="34" name="Content Placeholder 2">
            <a:extLst>
              <a:ext uri="{FF2B5EF4-FFF2-40B4-BE49-F238E27FC236}">
                <a16:creationId xmlns:a16="http://schemas.microsoft.com/office/drawing/2014/main" id="{600AF74E-578C-0C64-43FD-A75701C7BDB6}"/>
              </a:ext>
            </a:extLst>
          </p:cNvPr>
          <p:cNvGraphicFramePr>
            <a:graphicFrameLocks noGrp="1"/>
          </p:cNvGraphicFramePr>
          <p:nvPr>
            <p:ph idx="1"/>
            <p:extLst>
              <p:ext uri="{D42A27DB-BD31-4B8C-83A1-F6EECF244321}">
                <p14:modId xmlns:p14="http://schemas.microsoft.com/office/powerpoint/2010/main" val="4113626896"/>
              </p:ext>
            </p:extLst>
          </p:nvPr>
        </p:nvGraphicFramePr>
        <p:xfrm>
          <a:off x="37938" y="2170031"/>
          <a:ext cx="12029202" cy="451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62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33EAF-F98E-BA22-E301-B2BA4F2AA87E}"/>
              </a:ext>
            </a:extLst>
          </p:cNvPr>
          <p:cNvSpPr>
            <a:spLocks noGrp="1"/>
          </p:cNvSpPr>
          <p:nvPr>
            <p:ph type="title"/>
          </p:nvPr>
        </p:nvSpPr>
        <p:spPr>
          <a:xfrm>
            <a:off x="135467" y="557189"/>
            <a:ext cx="3420533" cy="5567891"/>
          </a:xfrm>
        </p:spPr>
        <p:txBody>
          <a:bodyPr>
            <a:normAutofit/>
          </a:bodyPr>
          <a:lstStyle/>
          <a:p>
            <a:r>
              <a:rPr kumimoji="0" lang="en-US" sz="5200" b="1" i="0" u="none" strike="noStrike" kern="1200" cap="none" spc="0" normalizeH="0" baseline="0" noProof="0" dirty="0">
                <a:ln>
                  <a:noFill/>
                </a:ln>
                <a:effectLst/>
                <a:uLnTx/>
                <a:uFillTx/>
                <a:latin typeface="Aptos Display" panose="02110004020202020204"/>
                <a:ea typeface="+mj-ea"/>
                <a:cs typeface="+mj-cs"/>
              </a:rPr>
              <a:t>Why Leadership Matters in Lived Experience Work</a:t>
            </a:r>
            <a:endParaRPr lang="en-US" sz="5200" b="1" dirty="0"/>
          </a:p>
        </p:txBody>
      </p:sp>
      <p:graphicFrame>
        <p:nvGraphicFramePr>
          <p:cNvPr id="5" name="Content Placeholder 2">
            <a:extLst>
              <a:ext uri="{FF2B5EF4-FFF2-40B4-BE49-F238E27FC236}">
                <a16:creationId xmlns:a16="http://schemas.microsoft.com/office/drawing/2014/main" id="{A5F2D65D-261A-38A7-42EA-2A0416BDEC7C}"/>
              </a:ext>
            </a:extLst>
          </p:cNvPr>
          <p:cNvGraphicFramePr>
            <a:graphicFrameLocks noGrp="1"/>
          </p:cNvGraphicFramePr>
          <p:nvPr>
            <p:ph idx="1"/>
            <p:extLst>
              <p:ext uri="{D42A27DB-BD31-4B8C-83A1-F6EECF244321}">
                <p14:modId xmlns:p14="http://schemas.microsoft.com/office/powerpoint/2010/main" val="3406233883"/>
              </p:ext>
            </p:extLst>
          </p:nvPr>
        </p:nvGraphicFramePr>
        <p:xfrm>
          <a:off x="3667328" y="461914"/>
          <a:ext cx="8281481" cy="621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3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5B438-F7FF-D19B-E154-2FEBAE1BF8DD}"/>
              </a:ext>
            </a:extLst>
          </p:cNvPr>
          <p:cNvSpPr>
            <a:spLocks noGrp="1"/>
          </p:cNvSpPr>
          <p:nvPr>
            <p:ph type="title"/>
          </p:nvPr>
        </p:nvSpPr>
        <p:spPr>
          <a:xfrm>
            <a:off x="243191" y="191911"/>
            <a:ext cx="5976987" cy="1582073"/>
          </a:xfrm>
        </p:spPr>
        <p:txBody>
          <a:bodyPr vert="horz" lIns="91440" tIns="45720" rIns="91440" bIns="45720" rtlCol="0" anchor="b">
            <a:normAutofit/>
          </a:bodyPr>
          <a:lstStyle/>
          <a:p>
            <a:r>
              <a:rPr lang="en-US" sz="5200" b="1" kern="1200" dirty="0">
                <a:solidFill>
                  <a:schemeClr val="tx1"/>
                </a:solidFill>
                <a:latin typeface="+mj-lt"/>
                <a:ea typeface="+mj-ea"/>
                <a:cs typeface="+mj-cs"/>
              </a:rPr>
              <a:t>Feedback Best Practice Guide</a:t>
            </a:r>
          </a:p>
        </p:txBody>
      </p:sp>
      <p:sp>
        <p:nvSpPr>
          <p:cNvPr id="4" name="Content Placeholder 3">
            <a:extLst>
              <a:ext uri="{FF2B5EF4-FFF2-40B4-BE49-F238E27FC236}">
                <a16:creationId xmlns:a16="http://schemas.microsoft.com/office/drawing/2014/main" id="{A13F7F1D-7293-09AE-CE6E-D726C2249EA8}"/>
              </a:ext>
            </a:extLst>
          </p:cNvPr>
          <p:cNvSpPr>
            <a:spLocks noGrp="1"/>
          </p:cNvSpPr>
          <p:nvPr>
            <p:ph sz="half" idx="2"/>
          </p:nvPr>
        </p:nvSpPr>
        <p:spPr>
          <a:xfrm>
            <a:off x="11292" y="1965895"/>
            <a:ext cx="6644030" cy="4312356"/>
          </a:xfrm>
        </p:spPr>
        <p:txBody>
          <a:bodyPr vert="horz" lIns="91440" tIns="45720" rIns="91440" bIns="45720" rtlCol="0" anchor="t">
            <a:normAutofit fontScale="25000" lnSpcReduction="20000"/>
          </a:bodyPr>
          <a:lstStyle/>
          <a:p>
            <a:pPr marL="0" indent="0">
              <a:buNone/>
            </a:pPr>
            <a:r>
              <a:rPr lang="en-US" sz="8800" dirty="0"/>
              <a:t>✔ </a:t>
            </a:r>
            <a:r>
              <a:rPr lang="en-US" sz="8800" b="1" dirty="0"/>
              <a:t>Create a Safe &amp; Welcoming Space: </a:t>
            </a:r>
            <a:r>
              <a:rPr lang="en-US" sz="8800" dirty="0"/>
              <a:t>Help people share their thoughts openly, without fear of judgment. </a:t>
            </a:r>
          </a:p>
          <a:p>
            <a:pPr marL="0" indent="0">
              <a:buNone/>
            </a:pPr>
            <a:br>
              <a:rPr lang="en-US" sz="8800" dirty="0"/>
            </a:br>
            <a:r>
              <a:rPr lang="en-US" sz="8800" dirty="0"/>
              <a:t>✔ </a:t>
            </a:r>
            <a:r>
              <a:rPr lang="en-US" sz="8800" b="1" dirty="0"/>
              <a:t>Use Different Ways to Get Feedback: </a:t>
            </a:r>
            <a:r>
              <a:rPr lang="en-US" sz="8800" dirty="0"/>
              <a:t>Let people choose how to share, like talking, writing, or staying anonymous, so everyone feels safe and heard.</a:t>
            </a:r>
          </a:p>
          <a:p>
            <a:pPr marL="0" indent="0">
              <a:buNone/>
            </a:pPr>
            <a:br>
              <a:rPr lang="en-US" sz="8800" dirty="0"/>
            </a:br>
            <a:r>
              <a:rPr lang="en-US" sz="8800" dirty="0"/>
              <a:t>✔ </a:t>
            </a:r>
            <a:r>
              <a:rPr lang="en-US" sz="8800" b="1" dirty="0"/>
              <a:t>Ask Open-Ended Questions: </a:t>
            </a:r>
            <a:r>
              <a:rPr lang="en-US" sz="8800" dirty="0"/>
              <a:t>Use questions that invite people to share their thoughts and ideas, not just say yes or no. Example: “What could make your experience in the council better?”</a:t>
            </a:r>
          </a:p>
          <a:p>
            <a:pPr marL="0" indent="0">
              <a:buNone/>
            </a:pPr>
            <a:br>
              <a:rPr lang="en-US" sz="8800" dirty="0"/>
            </a:br>
            <a:r>
              <a:rPr lang="en-US" sz="8800" dirty="0"/>
              <a:t>✔ </a:t>
            </a:r>
            <a:r>
              <a:rPr lang="en-US" sz="8800" b="1" dirty="0"/>
              <a:t>Prioritize Accessibility: </a:t>
            </a:r>
            <a:r>
              <a:rPr lang="en-US" sz="8800" dirty="0"/>
              <a:t>Ensure feedback tools are easy to use, available in multiple formats, and keep in mind different languages and reading skills.</a:t>
            </a:r>
          </a:p>
          <a:p>
            <a:endParaRPr lang="en-US" sz="1400" dirty="0"/>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FD2153A3-83AE-68FA-D222-A5B80922F610}"/>
              </a:ext>
            </a:extLst>
          </p:cNvPr>
          <p:cNvGraphicFramePr>
            <a:graphicFrameLocks noGrp="1"/>
          </p:cNvGraphicFramePr>
          <p:nvPr>
            <p:ph sz="half" idx="1"/>
            <p:extLst>
              <p:ext uri="{D42A27DB-BD31-4B8C-83A1-F6EECF244321}">
                <p14:modId xmlns:p14="http://schemas.microsoft.com/office/powerpoint/2010/main" val="4133307967"/>
              </p:ext>
            </p:extLst>
          </p:nvPr>
        </p:nvGraphicFramePr>
        <p:xfrm>
          <a:off x="6666613" y="-11291"/>
          <a:ext cx="5514096" cy="6558709"/>
        </p:xfrm>
        <a:graphic>
          <a:graphicData uri="http://schemas.openxmlformats.org/drawingml/2006/table">
            <a:tbl>
              <a:tblPr firstRow="1" firstCol="1" bandRow="1">
                <a:noFill/>
              </a:tblPr>
              <a:tblGrid>
                <a:gridCol w="2557862">
                  <a:extLst>
                    <a:ext uri="{9D8B030D-6E8A-4147-A177-3AD203B41FA5}">
                      <a16:colId xmlns:a16="http://schemas.microsoft.com/office/drawing/2014/main" val="3604555939"/>
                    </a:ext>
                  </a:extLst>
                </a:gridCol>
                <a:gridCol w="2956234">
                  <a:extLst>
                    <a:ext uri="{9D8B030D-6E8A-4147-A177-3AD203B41FA5}">
                      <a16:colId xmlns:a16="http://schemas.microsoft.com/office/drawing/2014/main" val="767735633"/>
                    </a:ext>
                  </a:extLst>
                </a:gridCol>
              </a:tblGrid>
              <a:tr h="828289">
                <a:tc>
                  <a:txBody>
                    <a:bodyPr/>
                    <a:lstStyle/>
                    <a:p>
                      <a:pPr marL="0" marR="0">
                        <a:lnSpc>
                          <a:spcPct val="115000"/>
                        </a:lnSpc>
                        <a:spcAft>
                          <a:spcPts val="800"/>
                        </a:spcAft>
                      </a:pPr>
                      <a:r>
                        <a:rPr lang="en-US" sz="2100" b="0" kern="100" cap="all" spc="150" dirty="0">
                          <a:solidFill>
                            <a:schemeClr val="lt1"/>
                          </a:solidFill>
                          <a:effectLst/>
                          <a:latin typeface="Aptos" panose="020B0004020202020204" pitchFamily="34" charset="0"/>
                          <a:ea typeface="Aptos" panose="020B0004020202020204" pitchFamily="34" charset="0"/>
                          <a:cs typeface="Times New Roman" panose="02020603050405020304" pitchFamily="18" charset="0"/>
                        </a:rPr>
                        <a:t>Method</a:t>
                      </a:r>
                    </a:p>
                    <a:p>
                      <a:pPr marL="0" marR="0">
                        <a:lnSpc>
                          <a:spcPct val="115000"/>
                        </a:lnSpc>
                        <a:spcAft>
                          <a:spcPts val="800"/>
                        </a:spcAft>
                      </a:pPr>
                      <a:r>
                        <a:rPr lang="en-US" sz="2100" b="0" kern="100" cap="all" spc="150" dirty="0">
                          <a:solidFill>
                            <a:schemeClr val="lt1"/>
                          </a:solidFill>
                          <a:effectLst/>
                          <a:latin typeface="Aptos" panose="020B0004020202020204" pitchFamily="34" charset="0"/>
                          <a:ea typeface="Aptos" panose="020B0004020202020204" pitchFamily="34" charset="0"/>
                          <a:cs typeface="Times New Roman" panose="02020603050405020304" pitchFamily="18" charset="0"/>
                        </a:rPr>
                        <a:t> </a:t>
                      </a:r>
                    </a:p>
                  </a:txBody>
                  <a:tcPr marL="180321" marR="180321" marT="180321" marB="180321">
                    <a:lnL w="12700" cmpd="sng">
                      <a:noFill/>
                    </a:lnL>
                    <a:lnR w="12700" cmpd="sng">
                      <a:noFill/>
                    </a:lnR>
                    <a:lnT w="12700" cmpd="sng">
                      <a:noFill/>
                    </a:lnT>
                    <a:lnB w="38100" cmpd="sng">
                      <a:noFill/>
                    </a:lnB>
                    <a:solidFill>
                      <a:srgbClr val="505356"/>
                    </a:solidFill>
                  </a:tcPr>
                </a:tc>
                <a:tc>
                  <a:txBody>
                    <a:bodyPr/>
                    <a:lstStyle/>
                    <a:p>
                      <a:pPr marL="0" marR="0">
                        <a:lnSpc>
                          <a:spcPct val="115000"/>
                        </a:lnSpc>
                        <a:spcAft>
                          <a:spcPts val="800"/>
                        </a:spcAft>
                      </a:pPr>
                      <a:r>
                        <a:rPr lang="en-US" sz="2100" b="0" kern="100" cap="all" spc="150" dirty="0">
                          <a:solidFill>
                            <a:schemeClr val="lt1"/>
                          </a:solidFill>
                          <a:effectLst/>
                          <a:latin typeface="Aptos" panose="020B0004020202020204" pitchFamily="34" charset="0"/>
                          <a:ea typeface="Aptos" panose="020B0004020202020204" pitchFamily="34" charset="0"/>
                          <a:cs typeface="Times New Roman" panose="02020603050405020304" pitchFamily="18" charset="0"/>
                        </a:rPr>
                        <a:t>Best Used For</a:t>
                      </a:r>
                    </a:p>
                  </a:txBody>
                  <a:tcPr marL="180321" marR="180321" marT="180321" marB="180321">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659941549"/>
                  </a:ext>
                </a:extLst>
              </a:tr>
              <a:tr h="1146082">
                <a:tc>
                  <a:txBody>
                    <a:bodyPr/>
                    <a:lstStyle/>
                    <a:p>
                      <a:pPr marL="0" marR="0">
                        <a:lnSpc>
                          <a:spcPct val="115000"/>
                        </a:lnSpc>
                        <a:spcAft>
                          <a:spcPts val="800"/>
                        </a:spcAft>
                      </a:pPr>
                      <a:r>
                        <a:rPr lang="en-US" sz="22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Surveys &amp; Forms:</a:t>
                      </a:r>
                    </a:p>
                  </a:txBody>
                  <a:tcPr marL="180321" marR="180321" marT="180321" marB="180321">
                    <a:lnL w="12700" cmpd="sng">
                      <a:noFill/>
                      <a:prstDash val="solid"/>
                    </a:lnL>
                    <a:lnR w="12700" cmpd="sng">
                      <a:noFill/>
                      <a:prstDash val="solid"/>
                    </a:lnR>
                    <a:lnT w="38100" cmpd="sng">
                      <a:noFill/>
                    </a:lnT>
                    <a:lnB w="12700" cmpd="sng">
                      <a:noFill/>
                      <a:prstDash val="solid"/>
                    </a:lnB>
                    <a:noFill/>
                  </a:tcPr>
                </a:tc>
                <a:tc>
                  <a:txBody>
                    <a:bodyPr/>
                    <a:lstStyle/>
                    <a:p>
                      <a:pPr marL="0" marR="0">
                        <a:lnSpc>
                          <a:spcPct val="115000"/>
                        </a:lnSpc>
                        <a:spcAft>
                          <a:spcPts val="800"/>
                        </a:spcAft>
                      </a:pPr>
                      <a:r>
                        <a:rPr lang="en-US" sz="22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Anonymous input, broad trends</a:t>
                      </a:r>
                    </a:p>
                  </a:txBody>
                  <a:tcPr marL="180321" marR="180321" marT="180321" marB="18032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666761749"/>
                  </a:ext>
                </a:extLst>
              </a:tr>
              <a:tr h="1543186">
                <a:tc>
                  <a:txBody>
                    <a:bodyPr/>
                    <a:lstStyle/>
                    <a:p>
                      <a:pPr marL="0" marR="0">
                        <a:lnSpc>
                          <a:spcPct val="115000"/>
                        </a:lnSpc>
                        <a:spcAft>
                          <a:spcPts val="800"/>
                        </a:spcAft>
                      </a:pPr>
                      <a:r>
                        <a:rPr lang="en-US" sz="22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One-on-One Check-Ins:</a:t>
                      </a:r>
                    </a:p>
                  </a:txBody>
                  <a:tcPr marL="180321" marR="180321" marT="180321" marB="1803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Aft>
                          <a:spcPts val="800"/>
                        </a:spcAft>
                        <a:tabLst>
                          <a:tab pos="636270" algn="l"/>
                        </a:tabLst>
                      </a:pPr>
                      <a:r>
                        <a:rPr lang="en-US" sz="22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Personal experiences, hard- topics</a:t>
                      </a:r>
                    </a:p>
                  </a:txBody>
                  <a:tcPr marL="180321" marR="180321" marT="180321" marB="1803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925287838"/>
                  </a:ext>
                </a:extLst>
              </a:tr>
              <a:tr h="1543186">
                <a:tc>
                  <a:txBody>
                    <a:bodyPr/>
                    <a:lstStyle/>
                    <a:p>
                      <a:pPr marL="0" marR="0">
                        <a:lnSpc>
                          <a:spcPct val="115000"/>
                        </a:lnSpc>
                        <a:spcAft>
                          <a:spcPts val="800"/>
                        </a:spcAft>
                        <a:tabLst>
                          <a:tab pos="585470" algn="l"/>
                        </a:tabLst>
                      </a:pPr>
                      <a:r>
                        <a:rPr lang="en-US" sz="22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Group Reflections:</a:t>
                      </a:r>
                    </a:p>
                  </a:txBody>
                  <a:tcPr marL="180321" marR="180321" marT="180321" marB="180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tabLst>
                          <a:tab pos="1009650" algn="l"/>
                        </a:tabLst>
                      </a:pPr>
                      <a:r>
                        <a:rPr lang="en-US" sz="22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Listening sessions, shared insights</a:t>
                      </a:r>
                    </a:p>
                  </a:txBody>
                  <a:tcPr marL="180321" marR="180321" marT="180321" marB="18032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95940511"/>
                  </a:ext>
                </a:extLst>
              </a:tr>
              <a:tr h="1146082">
                <a:tc>
                  <a:txBody>
                    <a:bodyPr/>
                    <a:lstStyle/>
                    <a:p>
                      <a:pPr marL="0" marR="0">
                        <a:lnSpc>
                          <a:spcPct val="115000"/>
                        </a:lnSpc>
                        <a:spcAft>
                          <a:spcPts val="800"/>
                        </a:spcAft>
                      </a:pPr>
                      <a:r>
                        <a:rPr lang="en-US" sz="22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Suggestion Box:</a:t>
                      </a:r>
                    </a:p>
                  </a:txBody>
                  <a:tcPr marL="180321" marR="180321" marT="180321" marB="1803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Aft>
                          <a:spcPts val="800"/>
                        </a:spcAft>
                      </a:pPr>
                      <a:r>
                        <a:rPr lang="en-US" sz="22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Ongoing, low-pressure feedback</a:t>
                      </a:r>
                    </a:p>
                  </a:txBody>
                  <a:tcPr marL="180321" marR="180321" marT="180321" marB="1803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391704579"/>
                  </a:ext>
                </a:extLst>
              </a:tr>
            </a:tbl>
          </a:graphicData>
        </a:graphic>
      </p:graphicFrame>
    </p:spTree>
    <p:extLst>
      <p:ext uri="{BB962C8B-B14F-4D97-AF65-F5344CB8AC3E}">
        <p14:creationId xmlns:p14="http://schemas.microsoft.com/office/powerpoint/2010/main" val="13345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83CB6904-42E6-62BA-DF8E-40FC7F10A119}"/>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0A5549F-DB24-1F1B-9DA0-B107861ECB3F}"/>
              </a:ext>
            </a:extLst>
          </p:cNvPr>
          <p:cNvSpPr>
            <a:spLocks noGrp="1"/>
          </p:cNvSpPr>
          <p:nvPr>
            <p:ph type="title"/>
          </p:nvPr>
        </p:nvSpPr>
        <p:spPr>
          <a:xfrm>
            <a:off x="838200" y="365126"/>
            <a:ext cx="10515600" cy="1094740"/>
          </a:xfrm>
        </p:spPr>
        <p:txBody>
          <a:bodyPr>
            <a:normAutofit/>
          </a:bodyPr>
          <a:lstStyle/>
          <a:p>
            <a:r>
              <a:rPr lang="en-US" sz="5200" b="1" dirty="0">
                <a:solidFill>
                  <a:schemeClr val="bg1"/>
                </a:solidFill>
              </a:rPr>
              <a:t>Best Practices for Fair Payment</a:t>
            </a:r>
          </a:p>
        </p:txBody>
      </p:sp>
      <p:sp useBgFill="1">
        <p:nvSpPr>
          <p:cNvPr id="41" name="Rectangle 4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48ECF82-60E1-B2E4-DCC3-0644E59F2456}"/>
              </a:ext>
            </a:extLst>
          </p:cNvPr>
          <p:cNvSpPr>
            <a:spLocks noGrp="1"/>
          </p:cNvSpPr>
          <p:nvPr>
            <p:ph sz="half" idx="1"/>
          </p:nvPr>
        </p:nvSpPr>
        <p:spPr>
          <a:xfrm>
            <a:off x="172826" y="1679399"/>
            <a:ext cx="5992880" cy="4913312"/>
          </a:xfrm>
        </p:spPr>
        <p:txBody>
          <a:bodyPr anchor="ctr">
            <a:no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effectLst/>
              <a:uLnTx/>
              <a:uFillTx/>
              <a:latin typeface="Aptos" panose="0211000402020202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Aptos" panose="02110004020202020204"/>
                <a:ea typeface="+mn-ea"/>
                <a:cs typeface="+mn-cs"/>
              </a:rPr>
              <a:t>✔ </a:t>
            </a:r>
            <a:r>
              <a:rPr kumimoji="0" lang="en-US" sz="1750" b="1" i="0" u="none" strike="noStrike" kern="1200" cap="none" spc="0" normalizeH="0" baseline="0" noProof="0" dirty="0">
                <a:ln>
                  <a:noFill/>
                </a:ln>
                <a:effectLst/>
                <a:uLnTx/>
                <a:uFillTx/>
                <a:latin typeface="Aptos" panose="02110004020202020204"/>
                <a:ea typeface="+mn-ea"/>
                <a:cs typeface="+mn-cs"/>
              </a:rPr>
              <a:t>Be Transparent</a:t>
            </a:r>
            <a:r>
              <a:rPr kumimoji="0" lang="en-US" sz="1750" b="0" i="0" u="none" strike="noStrike" kern="1200" cap="none" spc="0" normalizeH="0" baseline="0" noProof="0" dirty="0">
                <a:ln>
                  <a:noFill/>
                </a:ln>
                <a:effectLst/>
                <a:uLnTx/>
                <a:uFillTx/>
                <a:latin typeface="Aptos" panose="02110004020202020204"/>
                <a:ea typeface="+mn-ea"/>
                <a:cs typeface="+mn-cs"/>
              </a:rPr>
              <a:t>: Clearly explain how much people will be paid, how they will get paid, and when they can expect payment before they start.</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br>
              <a:rPr kumimoji="0" lang="en-US" sz="1750" b="0" i="0" u="none" strike="noStrike" kern="1200" cap="none" spc="0" normalizeH="0" baseline="0" noProof="0" dirty="0">
                <a:ln>
                  <a:noFill/>
                </a:ln>
                <a:effectLst/>
                <a:uLnTx/>
                <a:uFillTx/>
                <a:latin typeface="Aptos" panose="02110004020202020204"/>
                <a:ea typeface="+mn-ea"/>
                <a:cs typeface="+mn-cs"/>
              </a:rPr>
            </a:br>
            <a:r>
              <a:rPr kumimoji="0" lang="en-US" sz="1750" b="0" i="0" u="none" strike="noStrike" kern="1200" cap="none" spc="0" normalizeH="0" baseline="0" noProof="0" dirty="0">
                <a:ln>
                  <a:noFill/>
                </a:ln>
                <a:effectLst/>
                <a:uLnTx/>
                <a:uFillTx/>
                <a:latin typeface="Aptos" panose="02110004020202020204"/>
                <a:ea typeface="+mn-ea"/>
                <a:cs typeface="+mn-cs"/>
              </a:rPr>
              <a:t>✔ </a:t>
            </a:r>
            <a:r>
              <a:rPr kumimoji="0" lang="en-US" sz="1750" b="1" i="0" u="none" strike="noStrike" kern="1200" cap="none" spc="0" normalizeH="0" baseline="0" noProof="0" dirty="0">
                <a:ln>
                  <a:noFill/>
                </a:ln>
                <a:effectLst/>
                <a:uLnTx/>
                <a:uFillTx/>
                <a:latin typeface="Aptos" panose="02110004020202020204"/>
                <a:ea typeface="+mn-ea"/>
                <a:cs typeface="+mn-cs"/>
              </a:rPr>
              <a:t>Offer Flexible Options: </a:t>
            </a:r>
            <a:r>
              <a:rPr kumimoji="0" lang="en-US" sz="1750" i="0" u="none" strike="noStrike" kern="1200" cap="none" spc="0" normalizeH="0" baseline="0" noProof="0" dirty="0">
                <a:ln>
                  <a:noFill/>
                </a:ln>
                <a:effectLst/>
                <a:uLnTx/>
                <a:uFillTx/>
                <a:latin typeface="Aptos" panose="02110004020202020204"/>
                <a:ea typeface="+mn-ea"/>
                <a:cs typeface="+mn-cs"/>
              </a:rPr>
              <a:t>Let people choose how they get paid, like with direct deposit or a prepaid card, so it’s easy for them.</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br>
              <a:rPr kumimoji="0" lang="en-US" sz="1750" i="0" u="none" strike="noStrike" kern="1200" cap="none" spc="0" normalizeH="0" baseline="0" noProof="0" dirty="0">
                <a:ln>
                  <a:noFill/>
                </a:ln>
                <a:effectLst/>
                <a:uLnTx/>
                <a:uFillTx/>
                <a:latin typeface="Aptos" panose="02110004020202020204"/>
                <a:ea typeface="+mn-ea"/>
                <a:cs typeface="+mn-cs"/>
              </a:rPr>
            </a:br>
            <a:r>
              <a:rPr kumimoji="0" lang="en-US" sz="1750" b="0" i="0" u="none" strike="noStrike" kern="1200" cap="none" spc="0" normalizeH="0" baseline="0" noProof="0" dirty="0">
                <a:ln>
                  <a:noFill/>
                </a:ln>
                <a:effectLst/>
                <a:uLnTx/>
                <a:uFillTx/>
                <a:latin typeface="Aptos" panose="02110004020202020204"/>
                <a:ea typeface="+mn-ea"/>
                <a:cs typeface="+mn-cs"/>
              </a:rPr>
              <a:t>✔ </a:t>
            </a:r>
            <a:r>
              <a:rPr kumimoji="0" lang="en-US" sz="1750" b="1" i="0" u="none" strike="noStrike" kern="1200" cap="none" spc="0" normalizeH="0" baseline="0" noProof="0" dirty="0">
                <a:ln>
                  <a:noFill/>
                </a:ln>
                <a:effectLst/>
                <a:uLnTx/>
                <a:uFillTx/>
                <a:latin typeface="Aptos" panose="02110004020202020204"/>
                <a:ea typeface="+mn-ea"/>
                <a:cs typeface="+mn-cs"/>
              </a:rPr>
              <a:t>Respect Time &amp; Expertise</a:t>
            </a:r>
            <a:r>
              <a:rPr kumimoji="0" lang="en-US" sz="1750" b="0" i="0" u="none" strike="noStrike" kern="1200" cap="none" spc="0" normalizeH="0" baseline="0" noProof="0" dirty="0">
                <a:ln>
                  <a:noFill/>
                </a:ln>
                <a:effectLst/>
                <a:uLnTx/>
                <a:uFillTx/>
                <a:latin typeface="Aptos" panose="02110004020202020204"/>
                <a:ea typeface="+mn-ea"/>
                <a:cs typeface="+mn-cs"/>
              </a:rPr>
              <a:t>: Pay people fairly for their time, hard work, and the knowledge they share, so they feel valued and respected.</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br>
              <a:rPr kumimoji="0" lang="en-US" sz="1750" b="0" i="0" u="none" strike="noStrike" kern="1200" cap="none" spc="0" normalizeH="0" baseline="0" noProof="0" dirty="0">
                <a:ln>
                  <a:noFill/>
                </a:ln>
                <a:effectLst/>
                <a:uLnTx/>
                <a:uFillTx/>
                <a:latin typeface="Aptos" panose="02110004020202020204"/>
                <a:ea typeface="+mn-ea"/>
                <a:cs typeface="+mn-cs"/>
              </a:rPr>
            </a:br>
            <a:r>
              <a:rPr kumimoji="0" lang="en-US" sz="1750" b="0" i="0" u="none" strike="noStrike" kern="1200" cap="none" spc="0" normalizeH="0" baseline="0" noProof="0" dirty="0">
                <a:ln>
                  <a:noFill/>
                </a:ln>
                <a:effectLst/>
                <a:uLnTx/>
                <a:uFillTx/>
                <a:latin typeface="Aptos" panose="02110004020202020204"/>
                <a:ea typeface="+mn-ea"/>
                <a:cs typeface="+mn-cs"/>
              </a:rPr>
              <a:t>✔ </a:t>
            </a:r>
            <a:r>
              <a:rPr kumimoji="0" lang="en-US" sz="1750" b="1" i="0" u="none" strike="noStrike" kern="1200" cap="none" spc="0" normalizeH="0" baseline="0" noProof="0" dirty="0">
                <a:ln>
                  <a:noFill/>
                </a:ln>
                <a:effectLst/>
                <a:uLnTx/>
                <a:uFillTx/>
                <a:latin typeface="Aptos" panose="02110004020202020204"/>
                <a:ea typeface="+mn-ea"/>
                <a:cs typeface="+mn-cs"/>
              </a:rPr>
              <a:t>Avoid Barriers</a:t>
            </a:r>
            <a:r>
              <a:rPr kumimoji="0" lang="en-US" sz="1750" b="0" i="0" u="none" strike="noStrike" kern="1200" cap="none" spc="0" normalizeH="0" baseline="0" noProof="0" dirty="0">
                <a:ln>
                  <a:noFill/>
                </a:ln>
                <a:effectLst/>
                <a:uLnTx/>
                <a:uFillTx/>
                <a:latin typeface="Aptos" panose="02110004020202020204"/>
                <a:ea typeface="+mn-ea"/>
                <a:cs typeface="+mn-cs"/>
              </a:rPr>
              <a:t>: Ensure the payment process is simple and does not create financial hardship (e.g., delays, tax burdens).</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br>
              <a:rPr kumimoji="0" lang="en-US" sz="1750" b="0" i="0" u="none" strike="noStrike" kern="1200" cap="none" spc="0" normalizeH="0" baseline="0" noProof="0" dirty="0">
                <a:ln>
                  <a:noFill/>
                </a:ln>
                <a:effectLst/>
                <a:uLnTx/>
                <a:uFillTx/>
                <a:latin typeface="Aptos" panose="02110004020202020204"/>
                <a:ea typeface="+mn-ea"/>
                <a:cs typeface="+mn-cs"/>
              </a:rPr>
            </a:br>
            <a:r>
              <a:rPr kumimoji="0" lang="en-US" sz="1750" b="0" i="0" u="none" strike="noStrike" kern="1200" cap="none" spc="0" normalizeH="0" baseline="0" noProof="0" dirty="0">
                <a:ln>
                  <a:noFill/>
                </a:ln>
                <a:effectLst/>
                <a:uLnTx/>
                <a:uFillTx/>
                <a:latin typeface="Aptos" panose="02110004020202020204"/>
                <a:ea typeface="+mn-ea"/>
                <a:cs typeface="+mn-cs"/>
              </a:rPr>
              <a:t>✔ </a:t>
            </a:r>
            <a:r>
              <a:rPr kumimoji="0" lang="en-US" sz="1750" b="1" i="0" u="none" strike="noStrike" kern="1200" cap="none" spc="0" normalizeH="0" baseline="0" noProof="0" dirty="0">
                <a:ln>
                  <a:noFill/>
                </a:ln>
                <a:effectLst/>
                <a:uLnTx/>
                <a:uFillTx/>
                <a:latin typeface="Aptos" panose="02110004020202020204"/>
                <a:ea typeface="+mn-ea"/>
                <a:cs typeface="+mn-cs"/>
              </a:rPr>
              <a:t>Ensure Fair Pay: </a:t>
            </a:r>
            <a:r>
              <a:rPr kumimoji="0" lang="en-US" sz="1750" i="0" u="none" strike="noStrike" kern="1200" cap="none" spc="0" normalizeH="0" baseline="0" noProof="0" dirty="0">
                <a:ln>
                  <a:noFill/>
                </a:ln>
                <a:effectLst/>
                <a:uLnTx/>
                <a:uFillTx/>
                <a:latin typeface="Aptos" panose="02110004020202020204"/>
                <a:ea typeface="+mn-ea"/>
                <a:cs typeface="+mn-cs"/>
              </a:rPr>
              <a:t>People with lived experience should be paid fairly, just like other professionals doing the same kind of work.</a:t>
            </a:r>
            <a:endParaRPr lang="en-US" sz="1750" dirty="0"/>
          </a:p>
        </p:txBody>
      </p:sp>
      <p:sp>
        <p:nvSpPr>
          <p:cNvPr id="8" name="Content Placeholder 7">
            <a:extLst>
              <a:ext uri="{FF2B5EF4-FFF2-40B4-BE49-F238E27FC236}">
                <a16:creationId xmlns:a16="http://schemas.microsoft.com/office/drawing/2014/main" id="{5013E787-C700-2712-A9B2-AC32C8D0D187}"/>
              </a:ext>
            </a:extLst>
          </p:cNvPr>
          <p:cNvSpPr>
            <a:spLocks noGrp="1"/>
          </p:cNvSpPr>
          <p:nvPr>
            <p:ph sz="half" idx="2"/>
          </p:nvPr>
        </p:nvSpPr>
        <p:spPr>
          <a:xfrm>
            <a:off x="6131387" y="1920346"/>
            <a:ext cx="5992880" cy="4209519"/>
          </a:xfrm>
        </p:spPr>
        <p:txBody>
          <a:bodyPr anchor="ct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Aptos" panose="02110004020202020204"/>
                <a:ea typeface="+mn-ea"/>
                <a:cs typeface="+mn-cs"/>
              </a:rPr>
              <a:t>Types of Payment:</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ptos" panose="02110004020202020204"/>
                <a:ea typeface="+mn-ea"/>
                <a:cs typeface="+mn-cs"/>
              </a:rPr>
              <a:t>Payments Methods</a:t>
            </a:r>
            <a:r>
              <a:rPr kumimoji="0" lang="en-US" sz="1800" b="0" i="0" u="none" strike="noStrike" kern="1200" cap="none" spc="0" normalizeH="0" baseline="0" noProof="0" dirty="0">
                <a:ln>
                  <a:noFill/>
                </a:ln>
                <a:effectLst/>
                <a:uLnTx/>
                <a:uFillTx/>
                <a:latin typeface="Aptos" panose="02110004020202020204"/>
                <a:ea typeface="+mn-ea"/>
                <a:cs typeface="+mn-cs"/>
              </a:rPr>
              <a:t>: Hourly wages, stipends, or tokens of thanks.</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ptos" panose="02110004020202020204"/>
                <a:ea typeface="+mn-ea"/>
                <a:cs typeface="+mn-cs"/>
              </a:rPr>
              <a:t>Gift Cards or Vouchers: </a:t>
            </a:r>
            <a:r>
              <a:rPr kumimoji="0" lang="en-US" sz="1800" b="0" i="0" u="none" strike="noStrike" kern="1200" cap="none" spc="0" normalizeH="0" baseline="0" noProof="0" dirty="0">
                <a:ln>
                  <a:noFill/>
                </a:ln>
                <a:effectLst/>
                <a:uLnTx/>
                <a:uFillTx/>
                <a:latin typeface="Aptos" panose="02110004020202020204"/>
                <a:ea typeface="+mn-ea"/>
                <a:cs typeface="+mn-cs"/>
              </a:rPr>
              <a:t>An alternative when direct payment is not feasible.</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ptos" panose="02110004020202020204"/>
                <a:ea typeface="+mn-ea"/>
                <a:cs typeface="+mn-cs"/>
              </a:rPr>
              <a:t>Covering Costs: </a:t>
            </a:r>
            <a:r>
              <a:rPr kumimoji="0" lang="en-US" sz="1800" b="0" i="0" u="none" strike="noStrike" kern="1200" cap="none" spc="0" normalizeH="0" baseline="0" noProof="0" dirty="0">
                <a:ln>
                  <a:noFill/>
                </a:ln>
                <a:effectLst/>
                <a:uLnTx/>
                <a:uFillTx/>
                <a:latin typeface="Aptos" panose="02110004020202020204"/>
                <a:ea typeface="+mn-ea"/>
                <a:cs typeface="+mn-cs"/>
              </a:rPr>
              <a:t>Covering transportation, childcare, or meal costs.</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ptos" panose="02110004020202020204"/>
                <a:ea typeface="+mn-ea"/>
                <a:cs typeface="+mn-cs"/>
              </a:rPr>
              <a:t>Non-Money Rewards</a:t>
            </a:r>
            <a:r>
              <a:rPr kumimoji="0" lang="en-US" sz="1800" b="0" i="0" u="none" strike="noStrike" kern="1200" cap="none" spc="0" normalizeH="0" baseline="0" noProof="0" dirty="0">
                <a:ln>
                  <a:noFill/>
                </a:ln>
                <a:effectLst/>
                <a:uLnTx/>
                <a:uFillTx/>
                <a:latin typeface="Aptos" panose="02110004020202020204"/>
                <a:ea typeface="+mn-ea"/>
                <a:cs typeface="+mn-cs"/>
              </a:rPr>
              <a:t>: Members can grow their skills, get training, find mentors, help others, and build new connections. </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ptos" panose="02110004020202020204"/>
                <a:ea typeface="+mn-ea"/>
                <a:cs typeface="+mn-cs"/>
              </a:rPr>
              <a:t>Public Recognition</a:t>
            </a:r>
            <a:r>
              <a:rPr kumimoji="0" lang="en-US" sz="1800" b="0" i="0" u="none" strike="noStrike" kern="1200" cap="none" spc="0" normalizeH="0" baseline="0" noProof="0" dirty="0">
                <a:ln>
                  <a:noFill/>
                </a:ln>
                <a:effectLst/>
                <a:uLnTx/>
                <a:uFillTx/>
                <a:latin typeface="Aptos" panose="02110004020202020204"/>
                <a:ea typeface="+mn-ea"/>
                <a:cs typeface="+mn-cs"/>
              </a:rPr>
              <a:t>: Giving credit to someone by sharing  their work in reports, at events, or by offering them a chance to lead and be seen. </a:t>
            </a:r>
            <a:endParaRPr lang="en-US" sz="1800" dirty="0"/>
          </a:p>
        </p:txBody>
      </p:sp>
    </p:spTree>
    <p:extLst>
      <p:ext uri="{BB962C8B-B14F-4D97-AF65-F5344CB8AC3E}">
        <p14:creationId xmlns:p14="http://schemas.microsoft.com/office/powerpoint/2010/main" val="23660811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8F3364-098F-CBC5-5096-6532939F02D2}"/>
              </a:ext>
            </a:extLst>
          </p:cNvPr>
          <p:cNvSpPr>
            <a:spLocks noGrp="1"/>
          </p:cNvSpPr>
          <p:nvPr>
            <p:ph type="title"/>
          </p:nvPr>
        </p:nvSpPr>
        <p:spPr>
          <a:xfrm>
            <a:off x="338667" y="439177"/>
            <a:ext cx="11076953" cy="877729"/>
          </a:xfrm>
        </p:spPr>
        <p:txBody>
          <a:bodyPr anchor="ctr">
            <a:noAutofit/>
          </a:bodyPr>
          <a:lstStyle/>
          <a:p>
            <a:pPr marL="0" indent="0">
              <a:buNone/>
            </a:pPr>
            <a:r>
              <a:rPr lang="en-US" sz="5200" b="1" dirty="0">
                <a:solidFill>
                  <a:schemeClr val="bg1"/>
                </a:solidFill>
              </a:rPr>
              <a:t>Best Practices for Fair Payment cont.</a:t>
            </a:r>
            <a:endParaRPr lang="en-US" sz="5200" b="1" dirty="0">
              <a:solidFill>
                <a:srgbClr val="FFFFFF"/>
              </a:solidFill>
            </a:endParaRPr>
          </a:p>
        </p:txBody>
      </p:sp>
      <p:graphicFrame>
        <p:nvGraphicFramePr>
          <p:cNvPr id="9" name="Content Placeholder 4">
            <a:extLst>
              <a:ext uri="{FF2B5EF4-FFF2-40B4-BE49-F238E27FC236}">
                <a16:creationId xmlns:a16="http://schemas.microsoft.com/office/drawing/2014/main" id="{1ED1856F-3436-0477-EB1C-403157009564}"/>
              </a:ext>
            </a:extLst>
          </p:cNvPr>
          <p:cNvGraphicFramePr>
            <a:graphicFrameLocks noGrp="1"/>
          </p:cNvGraphicFramePr>
          <p:nvPr>
            <p:ph idx="1"/>
            <p:extLst>
              <p:ext uri="{D42A27DB-BD31-4B8C-83A1-F6EECF244321}">
                <p14:modId xmlns:p14="http://schemas.microsoft.com/office/powerpoint/2010/main" val="2963423138"/>
              </p:ext>
            </p:extLst>
          </p:nvPr>
        </p:nvGraphicFramePr>
        <p:xfrm>
          <a:off x="1436313" y="2447883"/>
          <a:ext cx="9343316" cy="3522198"/>
        </p:xfrm>
        <a:graphic>
          <a:graphicData uri="http://schemas.openxmlformats.org/drawingml/2006/table">
            <a:tbl>
              <a:tblPr firstRow="1" firstCol="1" bandRow="1"/>
              <a:tblGrid>
                <a:gridCol w="4728642">
                  <a:extLst>
                    <a:ext uri="{9D8B030D-6E8A-4147-A177-3AD203B41FA5}">
                      <a16:colId xmlns:a16="http://schemas.microsoft.com/office/drawing/2014/main" val="3001278642"/>
                    </a:ext>
                  </a:extLst>
                </a:gridCol>
                <a:gridCol w="4614674">
                  <a:extLst>
                    <a:ext uri="{9D8B030D-6E8A-4147-A177-3AD203B41FA5}">
                      <a16:colId xmlns:a16="http://schemas.microsoft.com/office/drawing/2014/main" val="3105304055"/>
                    </a:ext>
                  </a:extLst>
                </a:gridCol>
              </a:tblGrid>
              <a:tr h="1167126">
                <a:tc>
                  <a:txBody>
                    <a:bodyPr/>
                    <a:lstStyle/>
                    <a:p>
                      <a:pPr marL="0" marR="0">
                        <a:lnSpc>
                          <a:spcPct val="115000"/>
                        </a:lnSpc>
                        <a:spcAft>
                          <a:spcPts val="800"/>
                        </a:spcAft>
                      </a:pPr>
                      <a:r>
                        <a:rPr lang="en-US" sz="33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Engagement Type</a:t>
                      </a:r>
                      <a:endParaRPr lang="en-US" sz="3300" kern="100">
                        <a:effectLst/>
                        <a:latin typeface="Aptos" panose="020B0004020202020204" pitchFamily="34" charset="0"/>
                        <a:ea typeface="Aptos" panose="020B0004020202020204" pitchFamily="34" charset="0"/>
                        <a:cs typeface="Times New Roman" panose="02020603050405020304" pitchFamily="18" charset="0"/>
                      </a:endParaRP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nSpc>
                          <a:spcPct val="115000"/>
                        </a:lnSpc>
                        <a:spcAft>
                          <a:spcPts val="800"/>
                        </a:spcAft>
                      </a:pPr>
                      <a:r>
                        <a:rPr lang="en-US" sz="33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Suggested Pay Guidelines</a:t>
                      </a:r>
                      <a:endParaRPr lang="en-US" sz="3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488435717"/>
                  </a:ext>
                </a:extLst>
              </a:tr>
              <a:tr h="588768">
                <a:tc>
                  <a:txBody>
                    <a:bodyPr/>
                    <a:lstStyle/>
                    <a:p>
                      <a:pPr marL="0" marR="0">
                        <a:lnSpc>
                          <a:spcPct val="115000"/>
                        </a:lnSpc>
                        <a:spcAft>
                          <a:spcPts val="800"/>
                        </a:spcAft>
                      </a:pPr>
                      <a:r>
                        <a:rPr lang="en-US" sz="3300" kern="100" dirty="0">
                          <a:effectLst/>
                          <a:latin typeface="Aptos" panose="020B0004020202020204" pitchFamily="34" charset="0"/>
                          <a:ea typeface="Aptos" panose="020B0004020202020204" pitchFamily="34" charset="0"/>
                          <a:cs typeface="Times New Roman" panose="02020603050405020304" pitchFamily="18" charset="0"/>
                        </a:rPr>
                        <a:t>Focus Groups (1-2 hrs.)</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pPr>
                      <a:r>
                        <a:rPr lang="en-US" sz="3300" kern="100">
                          <a:effectLst/>
                          <a:latin typeface="Aptos" panose="020B0004020202020204" pitchFamily="34" charset="0"/>
                          <a:ea typeface="Aptos" panose="020B0004020202020204" pitchFamily="34" charset="0"/>
                          <a:cs typeface="Times New Roman" panose="02020603050405020304" pitchFamily="18" charset="0"/>
                        </a:rPr>
                        <a:t>$40 – $100 per session</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6748996"/>
                  </a:ext>
                </a:extLst>
              </a:tr>
              <a:tr h="588768">
                <a:tc>
                  <a:txBody>
                    <a:bodyPr/>
                    <a:lstStyle/>
                    <a:p>
                      <a:pPr marL="0" marR="0">
                        <a:lnSpc>
                          <a:spcPct val="115000"/>
                        </a:lnSpc>
                        <a:spcAft>
                          <a:spcPts val="800"/>
                        </a:spcAft>
                      </a:pPr>
                      <a:r>
                        <a:rPr lang="en-US" sz="3300" kern="100">
                          <a:effectLst/>
                          <a:latin typeface="Aptos" panose="020B0004020202020204" pitchFamily="34" charset="0"/>
                          <a:ea typeface="Aptos" panose="020B0004020202020204" pitchFamily="34" charset="0"/>
                          <a:cs typeface="Times New Roman" panose="02020603050405020304" pitchFamily="18" charset="0"/>
                        </a:rPr>
                        <a:t>Speaking Engagements</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tabLst>
                          <a:tab pos="636270" algn="l"/>
                        </a:tabLst>
                      </a:pPr>
                      <a:r>
                        <a:rPr lang="en-US" sz="3300" kern="100">
                          <a:effectLst/>
                          <a:latin typeface="Aptos" panose="020B0004020202020204" pitchFamily="34" charset="0"/>
                          <a:ea typeface="Aptos" panose="020B0004020202020204" pitchFamily="34" charset="0"/>
                          <a:cs typeface="Times New Roman" panose="02020603050405020304" pitchFamily="18" charset="0"/>
                        </a:rPr>
                        <a:t>$100 – $500 per event</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3290702"/>
                  </a:ext>
                </a:extLst>
              </a:tr>
              <a:tr h="588768">
                <a:tc>
                  <a:txBody>
                    <a:bodyPr/>
                    <a:lstStyle/>
                    <a:p>
                      <a:pPr marL="0" marR="0">
                        <a:lnSpc>
                          <a:spcPct val="115000"/>
                        </a:lnSpc>
                        <a:spcAft>
                          <a:spcPts val="800"/>
                        </a:spcAft>
                        <a:tabLst>
                          <a:tab pos="585470" algn="l"/>
                        </a:tabLst>
                      </a:pPr>
                      <a:r>
                        <a:rPr lang="en-US" sz="3300" kern="100" dirty="0">
                          <a:effectLst/>
                          <a:latin typeface="Aptos" panose="020B0004020202020204" pitchFamily="34" charset="0"/>
                          <a:ea typeface="Aptos" panose="020B0004020202020204" pitchFamily="34" charset="0"/>
                          <a:cs typeface="Times New Roman" panose="02020603050405020304" pitchFamily="18" charset="0"/>
                        </a:rPr>
                        <a:t>Advisory Roles</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tabLst>
                          <a:tab pos="1009650" algn="l"/>
                        </a:tabLst>
                      </a:pPr>
                      <a:r>
                        <a:rPr lang="en-US" sz="3300" kern="100">
                          <a:effectLst/>
                          <a:latin typeface="Aptos" panose="020B0004020202020204" pitchFamily="34" charset="0"/>
                          <a:ea typeface="Aptos" panose="020B0004020202020204" pitchFamily="34" charset="0"/>
                          <a:cs typeface="Times New Roman" panose="02020603050405020304" pitchFamily="18" charset="0"/>
                        </a:rPr>
                        <a:t>$25 – $50 per hour</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9157642"/>
                  </a:ext>
                </a:extLst>
              </a:tr>
              <a:tr h="588768">
                <a:tc>
                  <a:txBody>
                    <a:bodyPr/>
                    <a:lstStyle/>
                    <a:p>
                      <a:pPr marL="0" marR="0">
                        <a:lnSpc>
                          <a:spcPct val="115000"/>
                        </a:lnSpc>
                        <a:spcAft>
                          <a:spcPts val="800"/>
                        </a:spcAft>
                      </a:pPr>
                      <a:r>
                        <a:rPr lang="en-US" sz="3300" kern="100">
                          <a:effectLst/>
                          <a:latin typeface="Aptos" panose="020B0004020202020204" pitchFamily="34" charset="0"/>
                          <a:ea typeface="Aptos" panose="020B0004020202020204" pitchFamily="34" charset="0"/>
                          <a:cs typeface="Times New Roman" panose="02020603050405020304" pitchFamily="18" charset="0"/>
                        </a:rPr>
                        <a:t>Leadership Roles</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pPr>
                      <a:r>
                        <a:rPr lang="en-US" sz="3300" kern="100" dirty="0">
                          <a:effectLst/>
                          <a:latin typeface="Aptos" panose="020B0004020202020204" pitchFamily="34" charset="0"/>
                          <a:ea typeface="Aptos" panose="020B0004020202020204" pitchFamily="34" charset="0"/>
                          <a:cs typeface="Times New Roman" panose="02020603050405020304" pitchFamily="18" charset="0"/>
                        </a:rPr>
                        <a:t>$50 – $100 per hour</a:t>
                      </a:r>
                    </a:p>
                  </a:txBody>
                  <a:tcPr marL="188008" marR="188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8726312"/>
                  </a:ext>
                </a:extLst>
              </a:tr>
            </a:tbl>
          </a:graphicData>
        </a:graphic>
      </p:graphicFrame>
    </p:spTree>
    <p:extLst>
      <p:ext uri="{BB962C8B-B14F-4D97-AF65-F5344CB8AC3E}">
        <p14:creationId xmlns:p14="http://schemas.microsoft.com/office/powerpoint/2010/main" val="41582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78BE87-C679-3B7A-D452-5AF2AC3E715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7958A-B751-3C68-0184-10BD1C8BF8A4}"/>
              </a:ext>
            </a:extLst>
          </p:cNvPr>
          <p:cNvSpPr>
            <a:spLocks noGrp="1"/>
          </p:cNvSpPr>
          <p:nvPr>
            <p:ph type="title"/>
          </p:nvPr>
        </p:nvSpPr>
        <p:spPr>
          <a:xfrm>
            <a:off x="1383564" y="348865"/>
            <a:ext cx="9718111" cy="1576446"/>
          </a:xfrm>
        </p:spPr>
        <p:txBody>
          <a:bodyPr anchor="ctr">
            <a:normAutofit/>
          </a:bodyPr>
          <a:lstStyle/>
          <a:p>
            <a:r>
              <a:rPr lang="en-US" sz="5200" b="1" i="0" u="none" strike="noStrike" dirty="0">
                <a:solidFill>
                  <a:srgbClr val="FFFFFF"/>
                </a:solidFill>
                <a:effectLst/>
              </a:rPr>
              <a:t>Explaining the Payment Process</a:t>
            </a:r>
            <a:endParaRPr lang="en-US" sz="5200" dirty="0">
              <a:solidFill>
                <a:srgbClr val="FFFFFF"/>
              </a:solidFill>
            </a:endParaRPr>
          </a:p>
        </p:txBody>
      </p:sp>
      <p:graphicFrame>
        <p:nvGraphicFramePr>
          <p:cNvPr id="12" name="Content Placeholder 2">
            <a:extLst>
              <a:ext uri="{FF2B5EF4-FFF2-40B4-BE49-F238E27FC236}">
                <a16:creationId xmlns:a16="http://schemas.microsoft.com/office/drawing/2014/main" id="{A52502C2-617B-486B-9E4B-9B4521792CED}"/>
              </a:ext>
            </a:extLst>
          </p:cNvPr>
          <p:cNvGraphicFramePr>
            <a:graphicFrameLocks noGrp="1"/>
          </p:cNvGraphicFramePr>
          <p:nvPr>
            <p:ph idx="1"/>
            <p:extLst>
              <p:ext uri="{D42A27DB-BD31-4B8C-83A1-F6EECF244321}">
                <p14:modId xmlns:p14="http://schemas.microsoft.com/office/powerpoint/2010/main" val="1969422790"/>
              </p:ext>
            </p:extLst>
          </p:nvPr>
        </p:nvGraphicFramePr>
        <p:xfrm>
          <a:off x="124176" y="2205840"/>
          <a:ext cx="11751734" cy="4583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8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EF5F1-0C61-E565-64DB-4BEC6428E87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75EF5CF-4523-2C9C-9805-228DB8AD786E}"/>
              </a:ext>
            </a:extLst>
          </p:cNvPr>
          <p:cNvSpPr>
            <a:spLocks noGrp="1"/>
          </p:cNvSpPr>
          <p:nvPr>
            <p:ph type="title"/>
          </p:nvPr>
        </p:nvSpPr>
        <p:spPr>
          <a:xfrm>
            <a:off x="437745" y="557189"/>
            <a:ext cx="3774591" cy="5567891"/>
          </a:xfrm>
        </p:spPr>
        <p:txBody>
          <a:bodyPr>
            <a:normAutofit/>
          </a:bodyPr>
          <a:lstStyle/>
          <a:p>
            <a:r>
              <a:rPr lang="en-US" sz="5200" b="1" dirty="0"/>
              <a:t>Recruiting People with Lived Experience</a:t>
            </a:r>
          </a:p>
        </p:txBody>
      </p:sp>
      <p:graphicFrame>
        <p:nvGraphicFramePr>
          <p:cNvPr id="8" name="Content Placeholder 5">
            <a:extLst>
              <a:ext uri="{FF2B5EF4-FFF2-40B4-BE49-F238E27FC236}">
                <a16:creationId xmlns:a16="http://schemas.microsoft.com/office/drawing/2014/main" id="{44356489-2C59-597C-9A1C-F167691C7064}"/>
              </a:ext>
            </a:extLst>
          </p:cNvPr>
          <p:cNvGraphicFramePr>
            <a:graphicFrameLocks noGrp="1"/>
          </p:cNvGraphicFramePr>
          <p:nvPr>
            <p:ph idx="1"/>
            <p:extLst>
              <p:ext uri="{D42A27DB-BD31-4B8C-83A1-F6EECF244321}">
                <p14:modId xmlns:p14="http://schemas.microsoft.com/office/powerpoint/2010/main" val="2059259083"/>
              </p:ext>
            </p:extLst>
          </p:nvPr>
        </p:nvGraphicFramePr>
        <p:xfrm>
          <a:off x="4357511" y="620392"/>
          <a:ext cx="7519961" cy="607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88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835214-7AA1-0E6A-E5DC-ACA7D878FDA8}"/>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30ED0E3-946D-2AAD-2C86-42A67824FFD8}"/>
              </a:ext>
            </a:extLst>
          </p:cNvPr>
          <p:cNvSpPr>
            <a:spLocks noGrp="1"/>
          </p:cNvSpPr>
          <p:nvPr>
            <p:ph type="title"/>
          </p:nvPr>
        </p:nvSpPr>
        <p:spPr>
          <a:xfrm>
            <a:off x="541868" y="348865"/>
            <a:ext cx="10559808" cy="1576446"/>
          </a:xfrm>
        </p:spPr>
        <p:txBody>
          <a:bodyPr anchor="ctr">
            <a:normAutofit/>
          </a:bodyPr>
          <a:lstStyle/>
          <a:p>
            <a:r>
              <a:rPr lang="en-US" sz="5200" b="1" dirty="0">
                <a:solidFill>
                  <a:srgbClr val="FFFFFF"/>
                </a:solidFill>
              </a:rPr>
              <a:t>How to Lead an Effective Advisory Meeting</a:t>
            </a:r>
          </a:p>
        </p:txBody>
      </p:sp>
      <p:graphicFrame>
        <p:nvGraphicFramePr>
          <p:cNvPr id="16" name="Content Placeholder 4">
            <a:extLst>
              <a:ext uri="{FF2B5EF4-FFF2-40B4-BE49-F238E27FC236}">
                <a16:creationId xmlns:a16="http://schemas.microsoft.com/office/drawing/2014/main" id="{9B372A1A-46CA-04BB-C4E7-8CA788B8DF5D}"/>
              </a:ext>
            </a:extLst>
          </p:cNvPr>
          <p:cNvGraphicFramePr/>
          <p:nvPr>
            <p:extLst>
              <p:ext uri="{D42A27DB-BD31-4B8C-83A1-F6EECF244321}">
                <p14:modId xmlns:p14="http://schemas.microsoft.com/office/powerpoint/2010/main" val="1813295979"/>
              </p:ext>
            </p:extLst>
          </p:nvPr>
        </p:nvGraphicFramePr>
        <p:xfrm>
          <a:off x="263952" y="2170032"/>
          <a:ext cx="11726944" cy="4687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85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794A8B-815B-FD2B-1508-386E14C87B09}"/>
              </a:ext>
            </a:extLst>
          </p:cNvPr>
          <p:cNvSpPr>
            <a:spLocks noGrp="1"/>
          </p:cNvSpPr>
          <p:nvPr>
            <p:ph type="title"/>
          </p:nvPr>
        </p:nvSpPr>
        <p:spPr>
          <a:xfrm>
            <a:off x="575733" y="348865"/>
            <a:ext cx="10839887" cy="877729"/>
          </a:xfrm>
        </p:spPr>
        <p:txBody>
          <a:bodyPr anchor="ctr">
            <a:noAutofit/>
          </a:bodyPr>
          <a:lstStyle/>
          <a:p>
            <a:r>
              <a:rPr lang="en-US" sz="5200" b="1" dirty="0">
                <a:solidFill>
                  <a:srgbClr val="FFFFFF"/>
                </a:solidFill>
              </a:rPr>
              <a:t>How to Lead an Effective Advisory Meeting cont.</a:t>
            </a:r>
          </a:p>
        </p:txBody>
      </p:sp>
      <p:graphicFrame>
        <p:nvGraphicFramePr>
          <p:cNvPr id="24" name="Content Placeholder 2">
            <a:extLst>
              <a:ext uri="{FF2B5EF4-FFF2-40B4-BE49-F238E27FC236}">
                <a16:creationId xmlns:a16="http://schemas.microsoft.com/office/drawing/2014/main" id="{0CA5D897-C304-DCBB-BEF1-D3778F72CF33}"/>
              </a:ext>
            </a:extLst>
          </p:cNvPr>
          <p:cNvGraphicFramePr/>
          <p:nvPr>
            <p:extLst>
              <p:ext uri="{D42A27DB-BD31-4B8C-83A1-F6EECF244321}">
                <p14:modId xmlns:p14="http://schemas.microsoft.com/office/powerpoint/2010/main" val="627522373"/>
              </p:ext>
            </p:extLst>
          </p:nvPr>
        </p:nvGraphicFramePr>
        <p:xfrm>
          <a:off x="480769" y="1809946"/>
          <a:ext cx="11538406" cy="4967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920090"/>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Franklin Gothic1">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28519EDFA6A45A9102E38F9E554BE" ma:contentTypeVersion="15" ma:contentTypeDescription="Create a new document." ma:contentTypeScope="" ma:versionID="15c8ea3fac8939a96cf2b9394a766209">
  <xsd:schema xmlns:xsd="http://www.w3.org/2001/XMLSchema" xmlns:xs="http://www.w3.org/2001/XMLSchema" xmlns:p="http://schemas.microsoft.com/office/2006/metadata/properties" xmlns:ns2="f93aaad5-abef-4f41-b2cc-bc26fa94ae79" xmlns:ns3="687f5450-aab5-4c82-93e3-d7b9268f8c92" targetNamespace="http://schemas.microsoft.com/office/2006/metadata/properties" ma:root="true" ma:fieldsID="e21ea63b8dca5ea35f4d1c79aa7d3ead" ns2:_="" ns3:_="">
    <xsd:import namespace="f93aaad5-abef-4f41-b2cc-bc26fa94ae79"/>
    <xsd:import namespace="687f5450-aab5-4c82-93e3-d7b9268f8c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aaad5-abef-4f41-b2cc-bc26fa94a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7f5450-aab5-4c82-93e3-d7b9268f8c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9279f1-4d14-4248-be78-61375da8f840}" ma:internalName="TaxCatchAll" ma:showField="CatchAllData" ma:web="687f5450-aab5-4c82-93e3-d7b9268f8c9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3aaad5-abef-4f41-b2cc-bc26fa94ae79">
      <Terms xmlns="http://schemas.microsoft.com/office/infopath/2007/PartnerControls"/>
    </lcf76f155ced4ddcb4097134ff3c332f>
    <TaxCatchAll xmlns="687f5450-aab5-4c82-93e3-d7b9268f8c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CD2377-5AC5-412E-B502-040A3548E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3aaad5-abef-4f41-b2cc-bc26fa94ae79"/>
    <ds:schemaRef ds:uri="687f5450-aab5-4c82-93e3-d7b9268f8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6340C0-12DF-4E6E-9E37-461DD131E7FD}">
  <ds:schemaRefs>
    <ds:schemaRef ds:uri="http://schemas.microsoft.com/office/infopath/2007/PartnerControls"/>
    <ds:schemaRef ds:uri="687f5450-aab5-4c82-93e3-d7b9268f8c92"/>
    <ds:schemaRef ds:uri="f93aaad5-abef-4f41-b2cc-bc26fa94ae79"/>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04A639C-4DF3-4E75-B7B5-779FB3252F3A}">
  <ds:schemaRefs>
    <ds:schemaRef ds:uri="http://schemas.microsoft.com/sharepoint/v3/contenttype/form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Office Theme</Template>
  <TotalTime>84291</TotalTime>
  <Words>2334</Words>
  <Application>Microsoft Office PowerPoint</Application>
  <PresentationFormat>Widescreen</PresentationFormat>
  <Paragraphs>204</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Aptos</vt:lpstr>
      <vt:lpstr>Aptos Display</vt:lpstr>
      <vt:lpstr>Arial</vt:lpstr>
      <vt:lpstr>Calibri</vt:lpstr>
      <vt:lpstr>Franklin Gothic Demi Cond</vt:lpstr>
      <vt:lpstr>Merriweather</vt:lpstr>
      <vt:lpstr>Wingdings</vt:lpstr>
      <vt:lpstr>1_Office Theme</vt:lpstr>
      <vt:lpstr>Office Theme</vt:lpstr>
      <vt:lpstr>VDSS Colors Theme</vt:lpstr>
      <vt:lpstr>Setting the Stage for Lived Experience (LEx) Engagement</vt:lpstr>
      <vt:lpstr>Why Leadership Matters in Lived Experience Work</vt:lpstr>
      <vt:lpstr>Feedback Best Practice Guide</vt:lpstr>
      <vt:lpstr>Best Practices for Fair Payment</vt:lpstr>
      <vt:lpstr>Best Practices for Fair Payment cont.</vt:lpstr>
      <vt:lpstr>Explaining the Payment Process</vt:lpstr>
      <vt:lpstr>Recruiting People with Lived Experience</vt:lpstr>
      <vt:lpstr>How to Lead an Effective Advisory Meeting</vt:lpstr>
      <vt:lpstr>How to Lead an Effective Advisory Meeting cont.</vt:lpstr>
      <vt:lpstr>Important Ways to Keep People Engaged and Involved</vt:lpstr>
      <vt:lpstr>Important Ways to Keep People Engaged and Involved cont.</vt:lpstr>
      <vt:lpstr>What is Co-Design?</vt:lpstr>
      <vt:lpstr>Lived Experience Co-Design Guide</vt:lpstr>
      <vt:lpstr>Lived Experience Co-Design Guide cont.</vt:lpstr>
      <vt:lpstr>Lived Experience (LEx) Readiness Checklist</vt:lpstr>
      <vt:lpstr>Asking Others to Share</vt:lpstr>
      <vt:lpstr>What’s In It For Me? (WIIFM) </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Creveling, Adam (VDSS)</dc:creator>
  <cp:lastModifiedBy>Crawford, Laurie (VDSS)</cp:lastModifiedBy>
  <cp:revision>5</cp:revision>
  <dcterms:created xsi:type="dcterms:W3CDTF">2025-04-17T17:35:22Z</dcterms:created>
  <dcterms:modified xsi:type="dcterms:W3CDTF">2025-08-18T20:05:36Z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0x01010033428519EDFA6A45A9102E38F9E554BE</vt:lpwstr>
  </property>
  <property fmtid="{D5CDD505-2E9C-101B-9397-08002B2CF9AE}" pid="3" name="MediaServiceImageTags">
    <vt:lpwstr/>
  </property>
</Properties>
</file>